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338" r:id="rId2"/>
    <p:sldId id="592" r:id="rId3"/>
    <p:sldId id="574" r:id="rId4"/>
    <p:sldId id="620" r:id="rId5"/>
    <p:sldId id="593" r:id="rId6"/>
    <p:sldId id="623" r:id="rId7"/>
    <p:sldId id="62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0" id="{AC12BEE6-A119-4180-8DDB-806567289C75}">
          <p14:sldIdLst>
            <p14:sldId id="338"/>
            <p14:sldId id="592"/>
            <p14:sldId id="574"/>
          </p14:sldIdLst>
        </p14:section>
        <p14:section name="Sección 1: N1 Intentendcia" id="{3374F2BC-6F6A-45F8-AEDE-E9FFDE6CAE33}">
          <p14:sldIdLst>
            <p14:sldId id="620"/>
            <p14:sldId id="593"/>
            <p14:sldId id="623"/>
            <p14:sldId id="626"/>
          </p14:sldIdLst>
        </p14:section>
      </p14:sectionLst>
    </p:ext>
    <p:ext uri="{EFAFB233-063F-42B5-8137-9DF3F51BA10A}">
      <p15:sldGuideLst xmlns:p15="http://schemas.microsoft.com/office/powerpoint/2012/main">
        <p15:guide id="1" pos="4566" userDrawn="1">
          <p15:clr>
            <a:srgbClr val="A4A3A4"/>
          </p15:clr>
        </p15:guide>
        <p15:guide id="2" orient="horz" pos="2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iago Leoncino" initials="TL" lastIdx="14" clrIdx="0">
    <p:extLst>
      <p:ext uri="{19B8F6BF-5375-455C-9EA6-DF929625EA0E}">
        <p15:presenceInfo xmlns:p15="http://schemas.microsoft.com/office/powerpoint/2012/main" userId="4f1c86451ced995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000000"/>
    <a:srgbClr val="C00000"/>
    <a:srgbClr val="474934"/>
    <a:srgbClr val="A1B8E1"/>
    <a:srgbClr val="ED7D31"/>
    <a:srgbClr val="BB190D"/>
    <a:srgbClr val="D5FFFF"/>
    <a:srgbClr val="51CDFF"/>
    <a:srgbClr val="947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4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378" y="120"/>
      </p:cViewPr>
      <p:guideLst>
        <p:guide pos="4566"/>
        <p:guide orient="horz" pos="29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Y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5F293-33C8-4CC1-BF75-E4FD468BB3EB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Y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Y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F5A52-6E48-4DB4-9B9E-1988551EF4CA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51787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397469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708987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30666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19119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89552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35270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652899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139229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406646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350389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813336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F4C33-09C2-42C2-8546-5DB640DB547A}" type="datetimeFigureOut">
              <a:rPr lang="es-UY" smtClean="0"/>
              <a:t>8/12/2024</a:t>
            </a:fld>
            <a:endParaRPr lang="es-U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Y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F8276-3193-4AAA-BA61-8EDEB291B5BF}" type="slidenum">
              <a:rPr lang="es-UY" smtClean="0"/>
              <a:t>‹Nº›</a:t>
            </a:fld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779847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5F4CA053-581C-4331-9647-FA98EE2023D6}"/>
              </a:ext>
            </a:extLst>
          </p:cNvPr>
          <p:cNvSpPr/>
          <p:nvPr/>
        </p:nvSpPr>
        <p:spPr>
          <a:xfrm>
            <a:off x="0" y="3429000"/>
            <a:ext cx="12205984" cy="15812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0" dirty="0">
                <a:cs typeface="Cascadia Code" panose="020B0609020000020004" pitchFamily="49" charset="0"/>
              </a:rPr>
              <a:t>Diseño de Niveles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AA2983F7-7014-4EF2-911E-E138378E3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224" y="785122"/>
            <a:ext cx="8892330" cy="248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20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 117">
            <a:extLst>
              <a:ext uri="{FF2B5EF4-FFF2-40B4-BE49-F238E27FC236}">
                <a16:creationId xmlns:a16="http://schemas.microsoft.com/office/drawing/2014/main" id="{D0135E8A-BB7C-4620-B245-8B5D88F3E11A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Medidas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A97E0C2D-6041-4B21-A13D-F276C6A71235}"/>
              </a:ext>
            </a:extLst>
          </p:cNvPr>
          <p:cNvGrpSpPr/>
          <p:nvPr/>
        </p:nvGrpSpPr>
        <p:grpSpPr>
          <a:xfrm>
            <a:off x="154637" y="1619931"/>
            <a:ext cx="3620410" cy="4199656"/>
            <a:chOff x="286454" y="1308911"/>
            <a:chExt cx="6534854" cy="7580398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E2D1DBD2-A2A2-4ED2-8A41-8BC985A97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6454" y="6812859"/>
              <a:ext cx="3114673" cy="2076450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348EB4AA-D1BA-4E23-A66E-239993F16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454" y="1308911"/>
              <a:ext cx="6534854" cy="5346700"/>
            </a:xfrm>
            <a:prstGeom prst="rect">
              <a:avLst/>
            </a:prstGeom>
            <a:ln w="28575">
              <a:noFill/>
            </a:ln>
          </p:spPr>
        </p:pic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D5DE314-121A-4422-A7F4-D7998FFC23D3}"/>
              </a:ext>
            </a:extLst>
          </p:cNvPr>
          <p:cNvGrpSpPr/>
          <p:nvPr/>
        </p:nvGrpSpPr>
        <p:grpSpPr>
          <a:xfrm>
            <a:off x="4094046" y="1631128"/>
            <a:ext cx="4022586" cy="2576916"/>
            <a:chOff x="9168608" y="1388107"/>
            <a:chExt cx="4022586" cy="2576916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83468F1C-DEA5-49FD-B434-FCAEC606D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68608" y="2302507"/>
              <a:ext cx="2229614" cy="1662516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EBDF3CA9-98E1-4FF1-8A4C-F3363D315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68608" y="1388107"/>
              <a:ext cx="4022586" cy="772012"/>
            </a:xfrm>
            <a:prstGeom prst="rect">
              <a:avLst/>
            </a:prstGeom>
            <a:ln w="28575">
              <a:noFill/>
            </a:ln>
          </p:spPr>
        </p:pic>
      </p:grp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673F7BAA-8004-4A4C-995C-5BFF41CCB3AC}"/>
              </a:ext>
            </a:extLst>
          </p:cNvPr>
          <p:cNvSpPr/>
          <p:nvPr/>
        </p:nvSpPr>
        <p:spPr>
          <a:xfrm>
            <a:off x="154637" y="1115736"/>
            <a:ext cx="3620410" cy="417077"/>
          </a:xfrm>
          <a:prstGeom prst="roundRect">
            <a:avLst>
              <a:gd name="adj" fmla="val 7289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sz="1200" dirty="0">
                <a:solidFill>
                  <a:schemeClr val="tx1"/>
                </a:solidFill>
              </a:rPr>
              <a:t>Cubo Básico</a:t>
            </a:r>
          </a:p>
          <a:p>
            <a:pPr algn="just"/>
            <a:r>
              <a:rPr lang="es-MX" sz="1000" dirty="0">
                <a:solidFill>
                  <a:schemeClr val="tx1"/>
                </a:solidFill>
              </a:rPr>
              <a:t>Unidad general de medida del juego.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EAA7E3AE-42C4-4423-B39C-67604A8C7B2D}"/>
              </a:ext>
            </a:extLst>
          </p:cNvPr>
          <p:cNvSpPr/>
          <p:nvPr/>
        </p:nvSpPr>
        <p:spPr>
          <a:xfrm>
            <a:off x="4094046" y="1115736"/>
            <a:ext cx="4480302" cy="417077"/>
          </a:xfrm>
          <a:prstGeom prst="roundRect">
            <a:avLst>
              <a:gd name="adj" fmla="val 7289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sz="1200" dirty="0">
                <a:solidFill>
                  <a:schemeClr val="tx1"/>
                </a:solidFill>
              </a:rPr>
              <a:t>Jugador</a:t>
            </a:r>
          </a:p>
          <a:p>
            <a:pPr algn="just"/>
            <a:r>
              <a:rPr lang="es-MX" sz="1000" dirty="0">
                <a:solidFill>
                  <a:schemeClr val="tx1"/>
                </a:solidFill>
              </a:rPr>
              <a:t>Medida del jugador con respecto al mundo.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4D4C97C-E320-4C5A-A459-5EC5188B3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585" y="2541303"/>
            <a:ext cx="44672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58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Rambla de Montevideo - 7 Maravillas Uruguayas">
            <a:extLst>
              <a:ext uri="{FF2B5EF4-FFF2-40B4-BE49-F238E27FC236}">
                <a16:creationId xmlns:a16="http://schemas.microsoft.com/office/drawing/2014/main" id="{916CD84E-8520-4516-893D-097F8EC8C5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83"/>
          <a:stretch/>
        </p:blipFill>
        <p:spPr bwMode="auto">
          <a:xfrm>
            <a:off x="8168289" y="2060047"/>
            <a:ext cx="3882339" cy="2275465"/>
          </a:xfrm>
          <a:prstGeom prst="roundRect">
            <a:avLst>
              <a:gd name="adj" fmla="val 6344"/>
            </a:avLst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2EBD086-F299-4FB1-A39B-1867A526E0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76"/>
          <a:stretch/>
        </p:blipFill>
        <p:spPr>
          <a:xfrm>
            <a:off x="150602" y="2069359"/>
            <a:ext cx="3882339" cy="2275465"/>
          </a:xfrm>
          <a:prstGeom prst="roundRect">
            <a:avLst>
              <a:gd name="adj" fmla="val 7819"/>
            </a:avLst>
          </a:prstGeom>
          <a:ln w="28575">
            <a:solidFill>
              <a:schemeClr val="tx1"/>
            </a:solidFill>
          </a:ln>
        </p:spPr>
      </p:pic>
      <p:sp>
        <p:nvSpPr>
          <p:cNvPr id="7" name="Rectángulo 117">
            <a:extLst>
              <a:ext uri="{FF2B5EF4-FFF2-40B4-BE49-F238E27FC236}">
                <a16:creationId xmlns:a16="http://schemas.microsoft.com/office/drawing/2014/main" id="{11FAD3AE-43F5-45EA-8BE0-261354A3E665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Localizaciones</a:t>
            </a:r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CF5377E6-79A7-40FA-A1B1-FB64BF6D72F1}"/>
              </a:ext>
            </a:extLst>
          </p:cNvPr>
          <p:cNvSpPr/>
          <p:nvPr/>
        </p:nvSpPr>
        <p:spPr>
          <a:xfrm>
            <a:off x="150602" y="1144768"/>
            <a:ext cx="11900026" cy="797243"/>
          </a:xfrm>
          <a:prstGeom prst="roundRect">
            <a:avLst>
              <a:gd name="adj" fmla="val 413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just"/>
            <a:r>
              <a:rPr lang="es-MX" dirty="0">
                <a:solidFill>
                  <a:schemeClr val="tx1"/>
                </a:solidFill>
              </a:rPr>
              <a:t>Mapas: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Intendencia de Montevideo.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Parque Rodo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Rambla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1D814861-9427-4339-BF58-EDE48BB6882E}"/>
              </a:ext>
            </a:extLst>
          </p:cNvPr>
          <p:cNvSpPr/>
          <p:nvPr/>
        </p:nvSpPr>
        <p:spPr>
          <a:xfrm>
            <a:off x="264013" y="2137547"/>
            <a:ext cx="288000" cy="288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1</a:t>
            </a:r>
            <a:endParaRPr lang="en-US" sz="1400" dirty="0"/>
          </a:p>
        </p:txBody>
      </p:sp>
      <p:pic>
        <p:nvPicPr>
          <p:cNvPr id="1026" name="Picture 2" descr="Montevideo. Parque Rodó, autocine y elogio de la lentitud - Uruguay Natural  Marca Pais - Sitio Oficial">
            <a:extLst>
              <a:ext uri="{FF2B5EF4-FFF2-40B4-BE49-F238E27FC236}">
                <a16:creationId xmlns:a16="http://schemas.microsoft.com/office/drawing/2014/main" id="{1B230B42-0031-487B-8A2E-0038AA3F9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92"/>
          <a:stretch/>
        </p:blipFill>
        <p:spPr bwMode="auto">
          <a:xfrm>
            <a:off x="4162572" y="2060047"/>
            <a:ext cx="3882339" cy="2284777"/>
          </a:xfrm>
          <a:prstGeom prst="roundRect">
            <a:avLst>
              <a:gd name="adj" fmla="val 6753"/>
            </a:avLst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E3288038-DAC4-496A-B991-7701B976E253}"/>
              </a:ext>
            </a:extLst>
          </p:cNvPr>
          <p:cNvSpPr/>
          <p:nvPr/>
        </p:nvSpPr>
        <p:spPr>
          <a:xfrm>
            <a:off x="4282339" y="2137547"/>
            <a:ext cx="288000" cy="288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2</a:t>
            </a:r>
            <a:endParaRPr lang="en-US" sz="1400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33D056A4-9939-4A8B-8C2F-BB7EA5A6CAAC}"/>
              </a:ext>
            </a:extLst>
          </p:cNvPr>
          <p:cNvSpPr/>
          <p:nvPr/>
        </p:nvSpPr>
        <p:spPr>
          <a:xfrm>
            <a:off x="8294309" y="2146859"/>
            <a:ext cx="288000" cy="288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3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38851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FE23061-3DD6-44C3-918D-070B7AF08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4" t="14585" r="32056" b="11056"/>
          <a:stretch/>
        </p:blipFill>
        <p:spPr>
          <a:xfrm>
            <a:off x="190464" y="1804347"/>
            <a:ext cx="4781586" cy="4897208"/>
          </a:xfrm>
          <a:prstGeom prst="roundRect">
            <a:avLst>
              <a:gd name="adj" fmla="val 1314"/>
            </a:avLst>
          </a:prstGeom>
          <a:ln w="28575">
            <a:solidFill>
              <a:schemeClr val="tx1"/>
            </a:solidFill>
          </a:ln>
        </p:spPr>
      </p:pic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5AF94185-62C9-4282-8605-5BED604A2FBD}"/>
              </a:ext>
            </a:extLst>
          </p:cNvPr>
          <p:cNvSpPr/>
          <p:nvPr/>
        </p:nvSpPr>
        <p:spPr>
          <a:xfrm>
            <a:off x="485776" y="1990725"/>
            <a:ext cx="4038600" cy="4533900"/>
          </a:xfrm>
          <a:custGeom>
            <a:avLst/>
            <a:gdLst>
              <a:gd name="connsiteX0" fmla="*/ 2190750 w 4162425"/>
              <a:gd name="connsiteY0" fmla="*/ 28575 h 4533900"/>
              <a:gd name="connsiteX1" fmla="*/ 2600325 w 4162425"/>
              <a:gd name="connsiteY1" fmla="*/ 0 h 4533900"/>
              <a:gd name="connsiteX2" fmla="*/ 2771775 w 4162425"/>
              <a:gd name="connsiteY2" fmla="*/ 1438275 h 4533900"/>
              <a:gd name="connsiteX3" fmla="*/ 3467100 w 4162425"/>
              <a:gd name="connsiteY3" fmla="*/ 1343025 h 4533900"/>
              <a:gd name="connsiteX4" fmla="*/ 3886200 w 4162425"/>
              <a:gd name="connsiteY4" fmla="*/ 1143000 h 4533900"/>
              <a:gd name="connsiteX5" fmla="*/ 4162425 w 4162425"/>
              <a:gd name="connsiteY5" fmla="*/ 1447800 h 4533900"/>
              <a:gd name="connsiteX6" fmla="*/ 4124325 w 4162425"/>
              <a:gd name="connsiteY6" fmla="*/ 1838325 h 4533900"/>
              <a:gd name="connsiteX7" fmla="*/ 3276600 w 4162425"/>
              <a:gd name="connsiteY7" fmla="*/ 1790700 h 4533900"/>
              <a:gd name="connsiteX8" fmla="*/ 3343275 w 4162425"/>
              <a:gd name="connsiteY8" fmla="*/ 2819400 h 4533900"/>
              <a:gd name="connsiteX9" fmla="*/ 3524250 w 4162425"/>
              <a:gd name="connsiteY9" fmla="*/ 4171950 h 4533900"/>
              <a:gd name="connsiteX10" fmla="*/ 3533775 w 4162425"/>
              <a:gd name="connsiteY10" fmla="*/ 4381500 h 4533900"/>
              <a:gd name="connsiteX11" fmla="*/ 2686050 w 4162425"/>
              <a:gd name="connsiteY11" fmla="*/ 4457700 h 4533900"/>
              <a:gd name="connsiteX12" fmla="*/ 1895475 w 4162425"/>
              <a:gd name="connsiteY12" fmla="*/ 4514850 h 4533900"/>
              <a:gd name="connsiteX13" fmla="*/ 1590675 w 4162425"/>
              <a:gd name="connsiteY13" fmla="*/ 4533900 h 4533900"/>
              <a:gd name="connsiteX14" fmla="*/ 1552575 w 4162425"/>
              <a:gd name="connsiteY14" fmla="*/ 4124325 h 4533900"/>
              <a:gd name="connsiteX15" fmla="*/ 1476375 w 4162425"/>
              <a:gd name="connsiteY15" fmla="*/ 3781425 h 4533900"/>
              <a:gd name="connsiteX16" fmla="*/ 1466850 w 4162425"/>
              <a:gd name="connsiteY16" fmla="*/ 3190875 h 4533900"/>
              <a:gd name="connsiteX17" fmla="*/ 1314450 w 4162425"/>
              <a:gd name="connsiteY17" fmla="*/ 2447925 h 4533900"/>
              <a:gd name="connsiteX18" fmla="*/ 1171575 w 4162425"/>
              <a:gd name="connsiteY18" fmla="*/ 1847850 h 4533900"/>
              <a:gd name="connsiteX19" fmla="*/ 133350 w 4162425"/>
              <a:gd name="connsiteY19" fmla="*/ 1895475 h 4533900"/>
              <a:gd name="connsiteX20" fmla="*/ 95250 w 4162425"/>
              <a:gd name="connsiteY20" fmla="*/ 1885950 h 4533900"/>
              <a:gd name="connsiteX21" fmla="*/ 0 w 4162425"/>
              <a:gd name="connsiteY21" fmla="*/ 1533525 h 4533900"/>
              <a:gd name="connsiteX22" fmla="*/ 533400 w 4162425"/>
              <a:gd name="connsiteY22" fmla="*/ 1466850 h 4533900"/>
              <a:gd name="connsiteX23" fmla="*/ 1304925 w 4162425"/>
              <a:gd name="connsiteY23" fmla="*/ 1495425 h 4533900"/>
              <a:gd name="connsiteX24" fmla="*/ 2371725 w 4162425"/>
              <a:gd name="connsiteY24" fmla="*/ 1428750 h 4533900"/>
              <a:gd name="connsiteX25" fmla="*/ 2257425 w 4162425"/>
              <a:gd name="connsiteY25" fmla="*/ 457200 h 4533900"/>
              <a:gd name="connsiteX26" fmla="*/ 2190750 w 4162425"/>
              <a:gd name="connsiteY26" fmla="*/ 28575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162425" h="4533900">
                <a:moveTo>
                  <a:pt x="2190750" y="28575"/>
                </a:moveTo>
                <a:lnTo>
                  <a:pt x="2600325" y="0"/>
                </a:lnTo>
                <a:lnTo>
                  <a:pt x="2771775" y="1438275"/>
                </a:lnTo>
                <a:lnTo>
                  <a:pt x="3467100" y="1343025"/>
                </a:lnTo>
                <a:lnTo>
                  <a:pt x="3886200" y="1143000"/>
                </a:lnTo>
                <a:lnTo>
                  <a:pt x="4162425" y="1447800"/>
                </a:lnTo>
                <a:lnTo>
                  <a:pt x="4124325" y="1838325"/>
                </a:lnTo>
                <a:lnTo>
                  <a:pt x="3276600" y="1790700"/>
                </a:lnTo>
                <a:lnTo>
                  <a:pt x="3343275" y="2819400"/>
                </a:lnTo>
                <a:lnTo>
                  <a:pt x="3524250" y="4171950"/>
                </a:lnTo>
                <a:lnTo>
                  <a:pt x="3533775" y="4381500"/>
                </a:lnTo>
                <a:lnTo>
                  <a:pt x="2686050" y="4457700"/>
                </a:lnTo>
                <a:lnTo>
                  <a:pt x="1895475" y="4514850"/>
                </a:lnTo>
                <a:lnTo>
                  <a:pt x="1590675" y="4533900"/>
                </a:lnTo>
                <a:lnTo>
                  <a:pt x="1552575" y="4124325"/>
                </a:lnTo>
                <a:lnTo>
                  <a:pt x="1476375" y="3781425"/>
                </a:lnTo>
                <a:lnTo>
                  <a:pt x="1466850" y="3190875"/>
                </a:lnTo>
                <a:lnTo>
                  <a:pt x="1314450" y="2447925"/>
                </a:lnTo>
                <a:lnTo>
                  <a:pt x="1171575" y="1847850"/>
                </a:lnTo>
                <a:lnTo>
                  <a:pt x="133350" y="1895475"/>
                </a:lnTo>
                <a:lnTo>
                  <a:pt x="95250" y="1885950"/>
                </a:lnTo>
                <a:lnTo>
                  <a:pt x="0" y="1533525"/>
                </a:lnTo>
                <a:lnTo>
                  <a:pt x="533400" y="1466850"/>
                </a:lnTo>
                <a:lnTo>
                  <a:pt x="1304925" y="1495425"/>
                </a:lnTo>
                <a:lnTo>
                  <a:pt x="2371725" y="1428750"/>
                </a:lnTo>
                <a:lnTo>
                  <a:pt x="2257425" y="457200"/>
                </a:lnTo>
                <a:lnTo>
                  <a:pt x="2190750" y="28575"/>
                </a:lnTo>
                <a:close/>
              </a:path>
            </a:pathLst>
          </a:cu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ángulo 117">
            <a:extLst>
              <a:ext uri="{FF2B5EF4-FFF2-40B4-BE49-F238E27FC236}">
                <a16:creationId xmlns:a16="http://schemas.microsoft.com/office/drawing/2014/main" id="{D0135E8A-BB7C-4620-B245-8B5D88F3E11A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Mapa</a:t>
            </a:r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5595F039-6D13-4EE4-AA50-3CA038F36446}"/>
              </a:ext>
            </a:extLst>
          </p:cNvPr>
          <p:cNvSpPr/>
          <p:nvPr/>
        </p:nvSpPr>
        <p:spPr>
          <a:xfrm>
            <a:off x="171414" y="1153157"/>
            <a:ext cx="11858399" cy="572603"/>
          </a:xfrm>
          <a:prstGeom prst="roundRect">
            <a:avLst>
              <a:gd name="adj" fmla="val 7289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dirty="0">
                <a:solidFill>
                  <a:schemeClr val="tx1"/>
                </a:solidFill>
              </a:rPr>
              <a:t>Intendencia de Montevideo.</a:t>
            </a:r>
          </a:p>
          <a:p>
            <a:pPr algn="just"/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9AA6F21F-BD27-46D5-B680-36E691314FB2}"/>
              </a:ext>
            </a:extLst>
          </p:cNvPr>
          <p:cNvSpPr/>
          <p:nvPr/>
        </p:nvSpPr>
        <p:spPr>
          <a:xfrm>
            <a:off x="2912208" y="4759337"/>
            <a:ext cx="144000" cy="144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1</a:t>
            </a:r>
            <a:endParaRPr lang="en-US" sz="1400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56BDDE9-5A00-42FA-A0D3-6B451087902C}"/>
              </a:ext>
            </a:extLst>
          </p:cNvPr>
          <p:cNvSpPr/>
          <p:nvPr/>
        </p:nvSpPr>
        <p:spPr>
          <a:xfrm>
            <a:off x="2821158" y="2701937"/>
            <a:ext cx="144000" cy="144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4</a:t>
            </a:r>
            <a:endParaRPr lang="en-US" sz="1400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2CAF16D-1472-4C0B-B4AB-E11E305F772B}"/>
              </a:ext>
            </a:extLst>
          </p:cNvPr>
          <p:cNvSpPr/>
          <p:nvPr/>
        </p:nvSpPr>
        <p:spPr>
          <a:xfrm>
            <a:off x="5044690" y="1785297"/>
            <a:ext cx="6985123" cy="1386528"/>
          </a:xfrm>
          <a:prstGeom prst="roundRect">
            <a:avLst>
              <a:gd name="adj" fmla="val 99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algn="just"/>
            <a:r>
              <a:rPr lang="es-MX" dirty="0">
                <a:solidFill>
                  <a:schemeClr val="tx1"/>
                </a:solidFill>
              </a:rPr>
              <a:t>Lugares de interés: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Intendencia Municipal de Montevideo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Explanada de la intendencia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Patio de la Intendencia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Callejon</a:t>
            </a:r>
          </a:p>
          <a:p>
            <a:pPr marL="685800" lvl="1" indent="-22860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</a:rPr>
              <a:t>Bowling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853E2530-DAA4-47AD-BA41-D47E7AC76B45}"/>
              </a:ext>
            </a:extLst>
          </p:cNvPr>
          <p:cNvSpPr/>
          <p:nvPr/>
        </p:nvSpPr>
        <p:spPr>
          <a:xfrm>
            <a:off x="2437257" y="4101389"/>
            <a:ext cx="144000" cy="144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2</a:t>
            </a:r>
            <a:endParaRPr lang="en-US" sz="1400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345B41AC-33DC-428C-B576-AFE27F9F6266}"/>
              </a:ext>
            </a:extLst>
          </p:cNvPr>
          <p:cNvSpPr/>
          <p:nvPr/>
        </p:nvSpPr>
        <p:spPr>
          <a:xfrm>
            <a:off x="2756241" y="5867401"/>
            <a:ext cx="144000" cy="144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3</a:t>
            </a:r>
            <a:endParaRPr lang="en-US" sz="1400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84DBDF6D-1990-42B5-86D5-A4D6DC9441A7}"/>
              </a:ext>
            </a:extLst>
          </p:cNvPr>
          <p:cNvSpPr/>
          <p:nvPr/>
        </p:nvSpPr>
        <p:spPr>
          <a:xfrm>
            <a:off x="1251291" y="3429000"/>
            <a:ext cx="144000" cy="144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5</a:t>
            </a:r>
            <a:endParaRPr lang="en-US" sz="1400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463EB235-7302-4230-8B9B-D2AA9E33B3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76"/>
          <a:stretch/>
        </p:blipFill>
        <p:spPr>
          <a:xfrm>
            <a:off x="5482841" y="3259937"/>
            <a:ext cx="2852680" cy="1671975"/>
          </a:xfrm>
          <a:prstGeom prst="roundRect">
            <a:avLst>
              <a:gd name="adj" fmla="val 7819"/>
            </a:avLst>
          </a:prstGeom>
          <a:ln w="28575">
            <a:solidFill>
              <a:schemeClr val="tx1"/>
            </a:solidFill>
          </a:ln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7E0DA156-F8E7-417D-9742-9EB37E4CD7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76"/>
          <a:stretch/>
        </p:blipFill>
        <p:spPr>
          <a:xfrm>
            <a:off x="5482840" y="5029580"/>
            <a:ext cx="2852680" cy="1671975"/>
          </a:xfrm>
          <a:prstGeom prst="roundRect">
            <a:avLst>
              <a:gd name="adj" fmla="val 7819"/>
            </a:avLst>
          </a:prstGeom>
          <a:ln w="28575">
            <a:solidFill>
              <a:schemeClr val="tx1"/>
            </a:solidFill>
          </a:ln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FF7F01EE-C527-46B1-B183-AC3E0A8E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76"/>
          <a:stretch/>
        </p:blipFill>
        <p:spPr>
          <a:xfrm>
            <a:off x="8424938" y="3259937"/>
            <a:ext cx="2852680" cy="1671975"/>
          </a:xfrm>
          <a:prstGeom prst="roundRect">
            <a:avLst>
              <a:gd name="adj" fmla="val 7819"/>
            </a:avLst>
          </a:prstGeom>
          <a:ln w="28575">
            <a:solidFill>
              <a:schemeClr val="tx1"/>
            </a:solidFill>
          </a:ln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CD508132-5C25-4422-9328-49D24504C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76"/>
          <a:stretch/>
        </p:blipFill>
        <p:spPr>
          <a:xfrm>
            <a:off x="8424937" y="5029580"/>
            <a:ext cx="2852680" cy="1671975"/>
          </a:xfrm>
          <a:prstGeom prst="roundRect">
            <a:avLst>
              <a:gd name="adj" fmla="val 7819"/>
            </a:avLst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5086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 117">
            <a:extLst>
              <a:ext uri="{FF2B5EF4-FFF2-40B4-BE49-F238E27FC236}">
                <a16:creationId xmlns:a16="http://schemas.microsoft.com/office/drawing/2014/main" id="{D0135E8A-BB7C-4620-B245-8B5D88F3E11A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POI - Explanada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3EF65FB-4183-43BA-9BF8-960826231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08" y="1114424"/>
            <a:ext cx="5255746" cy="5638615"/>
          </a:xfrm>
          <a:prstGeom prst="rect">
            <a:avLst/>
          </a:prstGeom>
        </p:spPr>
      </p:pic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58B63B3A-AA16-45F3-B5B3-8116AC89009E}"/>
              </a:ext>
            </a:extLst>
          </p:cNvPr>
          <p:cNvSpPr/>
          <p:nvPr/>
        </p:nvSpPr>
        <p:spPr>
          <a:xfrm>
            <a:off x="713064" y="1820411"/>
            <a:ext cx="1157681" cy="1375794"/>
          </a:xfrm>
          <a:custGeom>
            <a:avLst/>
            <a:gdLst>
              <a:gd name="connsiteX0" fmla="*/ 0 w 1157681"/>
              <a:gd name="connsiteY0" fmla="*/ 310393 h 1174459"/>
              <a:gd name="connsiteX1" fmla="*/ 302004 w 1157681"/>
              <a:gd name="connsiteY1" fmla="*/ 41945 h 1174459"/>
              <a:gd name="connsiteX2" fmla="*/ 855677 w 1157681"/>
              <a:gd name="connsiteY2" fmla="*/ 0 h 1174459"/>
              <a:gd name="connsiteX3" fmla="*/ 1157681 w 1157681"/>
              <a:gd name="connsiteY3" fmla="*/ 1073791 h 1174459"/>
              <a:gd name="connsiteX4" fmla="*/ 260059 w 1157681"/>
              <a:gd name="connsiteY4" fmla="*/ 1174459 h 1174459"/>
              <a:gd name="connsiteX5" fmla="*/ 0 w 1157681"/>
              <a:gd name="connsiteY5" fmla="*/ 310393 h 1174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681" h="1174459">
                <a:moveTo>
                  <a:pt x="0" y="310393"/>
                </a:moveTo>
                <a:lnTo>
                  <a:pt x="302004" y="41945"/>
                </a:lnTo>
                <a:lnTo>
                  <a:pt x="855677" y="0"/>
                </a:lnTo>
                <a:lnTo>
                  <a:pt x="1157681" y="1073791"/>
                </a:lnTo>
                <a:lnTo>
                  <a:pt x="260059" y="1174459"/>
                </a:lnTo>
                <a:lnTo>
                  <a:pt x="0" y="310393"/>
                </a:lnTo>
                <a:close/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1D0AF1F6-6A26-4626-9CCF-EB0FE8B32B8B}"/>
              </a:ext>
            </a:extLst>
          </p:cNvPr>
          <p:cNvSpPr/>
          <p:nvPr/>
        </p:nvSpPr>
        <p:spPr>
          <a:xfrm>
            <a:off x="5506812" y="1114424"/>
            <a:ext cx="6571979" cy="2165671"/>
          </a:xfrm>
          <a:prstGeom prst="roundRect">
            <a:avLst>
              <a:gd name="adj" fmla="val 419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sz="1200" dirty="0">
                <a:solidFill>
                  <a:schemeClr val="tx1"/>
                </a:solidFill>
              </a:rPr>
              <a:t>Segmentos</a:t>
            </a:r>
          </a:p>
          <a:p>
            <a:pPr algn="just"/>
            <a:r>
              <a:rPr lang="es-MX" sz="1000" dirty="0">
                <a:solidFill>
                  <a:schemeClr val="tx1"/>
                </a:solidFill>
              </a:rPr>
              <a:t>1 – Kiosco</a:t>
            </a:r>
            <a:endParaRPr lang="es-MX" sz="1200" dirty="0">
              <a:solidFill>
                <a:schemeClr val="tx1"/>
              </a:solidFill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C6AB8320-3476-4062-9F45-7D07A09CAB59}"/>
              </a:ext>
            </a:extLst>
          </p:cNvPr>
          <p:cNvSpPr/>
          <p:nvPr/>
        </p:nvSpPr>
        <p:spPr>
          <a:xfrm>
            <a:off x="1147904" y="1909259"/>
            <a:ext cx="180000" cy="1800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57718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n 46">
            <a:extLst>
              <a:ext uri="{FF2B5EF4-FFF2-40B4-BE49-F238E27FC236}">
                <a16:creationId xmlns:a16="http://schemas.microsoft.com/office/drawing/2014/main" id="{CEA4D681-3DA3-4F06-921D-A1B2EFDECE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80" t="39836" r="14597" b="2737"/>
          <a:stretch/>
        </p:blipFill>
        <p:spPr>
          <a:xfrm>
            <a:off x="2535934" y="4631886"/>
            <a:ext cx="4529904" cy="2126217"/>
          </a:xfrm>
          <a:prstGeom prst="rect">
            <a:avLst/>
          </a:prstGeom>
        </p:spPr>
      </p:pic>
      <p:sp>
        <p:nvSpPr>
          <p:cNvPr id="29" name="Rectángulo 117">
            <a:extLst>
              <a:ext uri="{FF2B5EF4-FFF2-40B4-BE49-F238E27FC236}">
                <a16:creationId xmlns:a16="http://schemas.microsoft.com/office/drawing/2014/main" id="{D0135E8A-BB7C-4620-B245-8B5D88F3E11A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Misión 1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E2C07D9-0EE7-4DEE-9C3F-93988544F7F2}"/>
              </a:ext>
            </a:extLst>
          </p:cNvPr>
          <p:cNvSpPr/>
          <p:nvPr/>
        </p:nvSpPr>
        <p:spPr>
          <a:xfrm>
            <a:off x="100668" y="1114424"/>
            <a:ext cx="5889071" cy="1284827"/>
          </a:xfrm>
          <a:prstGeom prst="roundRect">
            <a:avLst>
              <a:gd name="adj" fmla="val 419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sz="1600" dirty="0">
                <a:solidFill>
                  <a:schemeClr val="tx1"/>
                </a:solidFill>
              </a:rPr>
              <a:t>Misión 1 – Abrir rejas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Objetivo: </a:t>
            </a:r>
            <a:r>
              <a:rPr lang="es-MX" sz="1200" dirty="0">
                <a:solidFill>
                  <a:schemeClr val="tx1"/>
                </a:solidFill>
              </a:rPr>
              <a:t>Abrir las rejas de la intendencia.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Explicación:</a:t>
            </a:r>
            <a:r>
              <a:rPr lang="es-MX" sz="1200" dirty="0">
                <a:solidFill>
                  <a:schemeClr val="tx1"/>
                </a:solidFill>
              </a:rPr>
              <a:t> Hay que recorrer el balcón de la intendencia para rencontrar y activar el botón que activa las rejas.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Obstáculos:</a:t>
            </a:r>
          </a:p>
          <a:p>
            <a:pPr algn="just"/>
            <a:r>
              <a:rPr lang="es-MX" sz="1200" dirty="0">
                <a:solidFill>
                  <a:schemeClr val="tx1"/>
                </a:solidFill>
              </a:rPr>
              <a:t>	- Enemigos.</a:t>
            </a:r>
            <a:endParaRPr lang="es-MX" dirty="0">
              <a:solidFill>
                <a:schemeClr val="tx1"/>
              </a:solidFill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59EDB438-A823-4068-AD75-20D82571E5C1}"/>
              </a:ext>
            </a:extLst>
          </p:cNvPr>
          <p:cNvGrpSpPr/>
          <p:nvPr/>
        </p:nvGrpSpPr>
        <p:grpSpPr>
          <a:xfrm>
            <a:off x="101382" y="2496255"/>
            <a:ext cx="2339813" cy="4271262"/>
            <a:chOff x="101383" y="2496255"/>
            <a:chExt cx="2281030" cy="4163955"/>
          </a:xfrm>
        </p:grpSpPr>
        <p:pic>
          <p:nvPicPr>
            <p:cNvPr id="8" name="Imagen 2">
              <a:extLst>
                <a:ext uri="{FF2B5EF4-FFF2-40B4-BE49-F238E27FC236}">
                  <a16:creationId xmlns:a16="http://schemas.microsoft.com/office/drawing/2014/main" id="{BA1D929D-B0FB-4CB4-B2F0-3A24319CC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383" y="2496255"/>
              <a:ext cx="2281030" cy="4163955"/>
            </a:xfrm>
            <a:prstGeom prst="rect">
              <a:avLst/>
            </a:prstGeom>
          </p:spPr>
        </p:pic>
        <p:sp>
          <p:nvSpPr>
            <p:cNvPr id="9" name="Elipse 3">
              <a:extLst>
                <a:ext uri="{FF2B5EF4-FFF2-40B4-BE49-F238E27FC236}">
                  <a16:creationId xmlns:a16="http://schemas.microsoft.com/office/drawing/2014/main" id="{FEA7A980-A8F4-4866-A7F4-4A6FA76AEE17}"/>
                </a:ext>
              </a:extLst>
            </p:cNvPr>
            <p:cNvSpPr/>
            <p:nvPr/>
          </p:nvSpPr>
          <p:spPr>
            <a:xfrm>
              <a:off x="1417428" y="5774990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4">
              <a:extLst>
                <a:ext uri="{FF2B5EF4-FFF2-40B4-BE49-F238E27FC236}">
                  <a16:creationId xmlns:a16="http://schemas.microsoft.com/office/drawing/2014/main" id="{51280087-290D-49B1-9340-343DA9A84CA6}"/>
                </a:ext>
              </a:extLst>
            </p:cNvPr>
            <p:cNvSpPr/>
            <p:nvPr/>
          </p:nvSpPr>
          <p:spPr>
            <a:xfrm>
              <a:off x="1207639" y="5089793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5">
              <a:extLst>
                <a:ext uri="{FF2B5EF4-FFF2-40B4-BE49-F238E27FC236}">
                  <a16:creationId xmlns:a16="http://schemas.microsoft.com/office/drawing/2014/main" id="{53B5D092-A717-424D-B3F8-428440229001}"/>
                </a:ext>
              </a:extLst>
            </p:cNvPr>
            <p:cNvSpPr/>
            <p:nvPr/>
          </p:nvSpPr>
          <p:spPr>
            <a:xfrm>
              <a:off x="1047760" y="4632995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6">
              <a:extLst>
                <a:ext uri="{FF2B5EF4-FFF2-40B4-BE49-F238E27FC236}">
                  <a16:creationId xmlns:a16="http://schemas.microsoft.com/office/drawing/2014/main" id="{259E105C-4CDB-484D-98C6-27178C746902}"/>
                </a:ext>
              </a:extLst>
            </p:cNvPr>
            <p:cNvSpPr/>
            <p:nvPr/>
          </p:nvSpPr>
          <p:spPr>
            <a:xfrm>
              <a:off x="910720" y="2667163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Elipse 7">
              <a:extLst>
                <a:ext uri="{FF2B5EF4-FFF2-40B4-BE49-F238E27FC236}">
                  <a16:creationId xmlns:a16="http://schemas.microsoft.com/office/drawing/2014/main" id="{B9B8FCCE-7C5E-4E04-93D0-16170B2855E6}"/>
                </a:ext>
              </a:extLst>
            </p:cNvPr>
            <p:cNvSpPr/>
            <p:nvPr/>
          </p:nvSpPr>
          <p:spPr>
            <a:xfrm>
              <a:off x="814922" y="4094657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Elipse 8">
              <a:extLst>
                <a:ext uri="{FF2B5EF4-FFF2-40B4-BE49-F238E27FC236}">
                  <a16:creationId xmlns:a16="http://schemas.microsoft.com/office/drawing/2014/main" id="{71E1E6F9-08F4-455D-9C54-DF71D0890DA0}"/>
                </a:ext>
              </a:extLst>
            </p:cNvPr>
            <p:cNvSpPr/>
            <p:nvPr/>
          </p:nvSpPr>
          <p:spPr>
            <a:xfrm>
              <a:off x="814922" y="3318100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Conector: curvado 9">
              <a:extLst>
                <a:ext uri="{FF2B5EF4-FFF2-40B4-BE49-F238E27FC236}">
                  <a16:creationId xmlns:a16="http://schemas.microsoft.com/office/drawing/2014/main" id="{7E19CF8A-E23E-4796-8E5B-4C0DDE98FA80}"/>
                </a:ext>
              </a:extLst>
            </p:cNvPr>
            <p:cNvCxnSpPr>
              <a:cxnSpLocks/>
              <a:stCxn id="9" idx="0"/>
              <a:endCxn id="10" idx="6"/>
            </p:cNvCxnSpPr>
            <p:nvPr/>
          </p:nvCxnSpPr>
          <p:spPr>
            <a:xfrm rot="16200000" flipV="1">
              <a:off x="1023888" y="5354473"/>
              <a:ext cx="658221" cy="18281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: curvado 10">
              <a:extLst>
                <a:ext uri="{FF2B5EF4-FFF2-40B4-BE49-F238E27FC236}">
                  <a16:creationId xmlns:a16="http://schemas.microsoft.com/office/drawing/2014/main" id="{A794B9E0-B8CA-4095-9464-B9F28A5E95B8}"/>
                </a:ext>
              </a:extLst>
            </p:cNvPr>
            <p:cNvCxnSpPr>
              <a:cxnSpLocks/>
              <a:stCxn id="10" idx="0"/>
              <a:endCxn id="11" idx="6"/>
            </p:cNvCxnSpPr>
            <p:nvPr/>
          </p:nvCxnSpPr>
          <p:spPr>
            <a:xfrm rot="16200000" flipV="1">
              <a:off x="953253" y="4808431"/>
              <a:ext cx="429822" cy="13290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: curvado 11">
              <a:extLst>
                <a:ext uri="{FF2B5EF4-FFF2-40B4-BE49-F238E27FC236}">
                  <a16:creationId xmlns:a16="http://schemas.microsoft.com/office/drawing/2014/main" id="{53260EAF-774C-493B-B239-C926C3229B04}"/>
                </a:ext>
              </a:extLst>
            </p:cNvPr>
            <p:cNvCxnSpPr>
              <a:cxnSpLocks/>
              <a:stCxn id="11" idx="2"/>
              <a:endCxn id="14" idx="4"/>
            </p:cNvCxnSpPr>
            <p:nvPr/>
          </p:nvCxnSpPr>
          <p:spPr>
            <a:xfrm rot="10800000">
              <a:off x="841898" y="4148610"/>
              <a:ext cx="205862" cy="51136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: curvado 12">
              <a:extLst>
                <a:ext uri="{FF2B5EF4-FFF2-40B4-BE49-F238E27FC236}">
                  <a16:creationId xmlns:a16="http://schemas.microsoft.com/office/drawing/2014/main" id="{B7C28B94-AE96-4449-BDF5-84C19BDC61CE}"/>
                </a:ext>
              </a:extLst>
            </p:cNvPr>
            <p:cNvCxnSpPr>
              <a:cxnSpLocks/>
              <a:stCxn id="15" idx="2"/>
              <a:endCxn id="12" idx="2"/>
            </p:cNvCxnSpPr>
            <p:nvPr/>
          </p:nvCxnSpPr>
          <p:spPr>
            <a:xfrm rot="10800000" flipH="1">
              <a:off x="814922" y="2694139"/>
              <a:ext cx="95799" cy="650937"/>
            </a:xfrm>
            <a:prstGeom prst="curvedConnector3">
              <a:avLst>
                <a:gd name="adj1" fmla="val -178812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13">
              <a:extLst>
                <a:ext uri="{FF2B5EF4-FFF2-40B4-BE49-F238E27FC236}">
                  <a16:creationId xmlns:a16="http://schemas.microsoft.com/office/drawing/2014/main" id="{C2EE244D-3595-4254-8C4F-97CFD8720BE0}"/>
                </a:ext>
              </a:extLst>
            </p:cNvPr>
            <p:cNvCxnSpPr>
              <a:cxnSpLocks/>
              <a:stCxn id="14" idx="0"/>
              <a:endCxn id="15" idx="4"/>
            </p:cNvCxnSpPr>
            <p:nvPr/>
          </p:nvCxnSpPr>
          <p:spPr>
            <a:xfrm flipV="1">
              <a:off x="841898" y="3372053"/>
              <a:ext cx="0" cy="722604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Elipse 14">
              <a:extLst>
                <a:ext uri="{FF2B5EF4-FFF2-40B4-BE49-F238E27FC236}">
                  <a16:creationId xmlns:a16="http://schemas.microsoft.com/office/drawing/2014/main" id="{16409659-B84B-4345-AF3A-93D1D76B63FD}"/>
                </a:ext>
              </a:extLst>
            </p:cNvPr>
            <p:cNvSpPr/>
            <p:nvPr/>
          </p:nvSpPr>
          <p:spPr>
            <a:xfrm>
              <a:off x="944828" y="6258375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Conector: curvado 15">
              <a:extLst>
                <a:ext uri="{FF2B5EF4-FFF2-40B4-BE49-F238E27FC236}">
                  <a16:creationId xmlns:a16="http://schemas.microsoft.com/office/drawing/2014/main" id="{EAE0E1DD-9B72-4E21-B64D-19AF31F1452A}"/>
                </a:ext>
              </a:extLst>
            </p:cNvPr>
            <p:cNvCxnSpPr>
              <a:cxnSpLocks/>
              <a:stCxn id="22" idx="0"/>
              <a:endCxn id="9" idx="2"/>
            </p:cNvCxnSpPr>
            <p:nvPr/>
          </p:nvCxnSpPr>
          <p:spPr>
            <a:xfrm rot="5400000" flipH="1" flipV="1">
              <a:off x="966412" y="5807359"/>
              <a:ext cx="456408" cy="445624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ángulo 16">
              <a:extLst>
                <a:ext uri="{FF2B5EF4-FFF2-40B4-BE49-F238E27FC236}">
                  <a16:creationId xmlns:a16="http://schemas.microsoft.com/office/drawing/2014/main" id="{5CC19857-A738-4C51-B740-0B57CE0C0E14}"/>
                </a:ext>
              </a:extLst>
            </p:cNvPr>
            <p:cNvSpPr/>
            <p:nvPr/>
          </p:nvSpPr>
          <p:spPr>
            <a:xfrm>
              <a:off x="101383" y="2496255"/>
              <a:ext cx="2281030" cy="416395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Elipse 25">
            <a:extLst>
              <a:ext uri="{FF2B5EF4-FFF2-40B4-BE49-F238E27FC236}">
                <a16:creationId xmlns:a16="http://schemas.microsoft.com/office/drawing/2014/main" id="{B099298D-82BB-4956-B6FB-3779E757F974}"/>
              </a:ext>
            </a:extLst>
          </p:cNvPr>
          <p:cNvSpPr/>
          <p:nvPr/>
        </p:nvSpPr>
        <p:spPr>
          <a:xfrm>
            <a:off x="2168222" y="2563416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1</a:t>
            </a:r>
            <a:endParaRPr lang="en-US" sz="1200" dirty="0"/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EFB492F0-4623-4B44-B40E-8BCF65B1C148}"/>
              </a:ext>
            </a:extLst>
          </p:cNvPr>
          <p:cNvGrpSpPr/>
          <p:nvPr/>
        </p:nvGrpSpPr>
        <p:grpSpPr>
          <a:xfrm>
            <a:off x="2530801" y="2496255"/>
            <a:ext cx="4535038" cy="4271261"/>
            <a:chOff x="3315222" y="1103383"/>
            <a:chExt cx="6441174" cy="6066528"/>
          </a:xfrm>
        </p:grpSpPr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CE04F335-61E2-45AB-BE73-9EC3D54BE5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208" r="6255" b="6885"/>
            <a:stretch/>
          </p:blipFill>
          <p:spPr>
            <a:xfrm>
              <a:off x="3315223" y="1103383"/>
              <a:ext cx="6441173" cy="2960346"/>
            </a:xfrm>
            <a:prstGeom prst="rect">
              <a:avLst/>
            </a:prstGeom>
          </p:spPr>
        </p:pic>
        <p:sp>
          <p:nvSpPr>
            <p:cNvPr id="30" name="Rectángulo 16">
              <a:extLst>
                <a:ext uri="{FF2B5EF4-FFF2-40B4-BE49-F238E27FC236}">
                  <a16:creationId xmlns:a16="http://schemas.microsoft.com/office/drawing/2014/main" id="{4B3FAB80-ADC8-4404-AA76-182313130A76}"/>
                </a:ext>
              </a:extLst>
            </p:cNvPr>
            <p:cNvSpPr/>
            <p:nvPr/>
          </p:nvSpPr>
          <p:spPr>
            <a:xfrm>
              <a:off x="3315222" y="1103383"/>
              <a:ext cx="6441173" cy="296034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Elipse 14">
              <a:extLst>
                <a:ext uri="{FF2B5EF4-FFF2-40B4-BE49-F238E27FC236}">
                  <a16:creationId xmlns:a16="http://schemas.microsoft.com/office/drawing/2014/main" id="{CFDD0135-B875-4961-99E4-7973B8600F02}"/>
                </a:ext>
              </a:extLst>
            </p:cNvPr>
            <p:cNvSpPr/>
            <p:nvPr/>
          </p:nvSpPr>
          <p:spPr>
            <a:xfrm>
              <a:off x="3624761" y="3164461"/>
              <a:ext cx="72000" cy="72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Elipse 14">
              <a:extLst>
                <a:ext uri="{FF2B5EF4-FFF2-40B4-BE49-F238E27FC236}">
                  <a16:creationId xmlns:a16="http://schemas.microsoft.com/office/drawing/2014/main" id="{AC05B24C-3A53-4B32-A45C-BE831677F18E}"/>
                </a:ext>
              </a:extLst>
            </p:cNvPr>
            <p:cNvSpPr/>
            <p:nvPr/>
          </p:nvSpPr>
          <p:spPr>
            <a:xfrm>
              <a:off x="5059861" y="2878711"/>
              <a:ext cx="72000" cy="72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Conector: curvado 15">
              <a:extLst>
                <a:ext uri="{FF2B5EF4-FFF2-40B4-BE49-F238E27FC236}">
                  <a16:creationId xmlns:a16="http://schemas.microsoft.com/office/drawing/2014/main" id="{E208471E-690E-46DC-9D4E-8220FB7692F4}"/>
                </a:ext>
              </a:extLst>
            </p:cNvPr>
            <p:cNvCxnSpPr>
              <a:cxnSpLocks/>
              <a:stCxn id="31" idx="0"/>
              <a:endCxn id="32" idx="2"/>
            </p:cNvCxnSpPr>
            <p:nvPr/>
          </p:nvCxnSpPr>
          <p:spPr>
            <a:xfrm rot="5400000" flipH="1" flipV="1">
              <a:off x="4235436" y="2340036"/>
              <a:ext cx="249750" cy="1399100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Elipse 14">
              <a:extLst>
                <a:ext uri="{FF2B5EF4-FFF2-40B4-BE49-F238E27FC236}">
                  <a16:creationId xmlns:a16="http://schemas.microsoft.com/office/drawing/2014/main" id="{A9F78402-B06A-408B-ADB1-6878DA2E8E74}"/>
                </a:ext>
              </a:extLst>
            </p:cNvPr>
            <p:cNvSpPr/>
            <p:nvPr/>
          </p:nvSpPr>
          <p:spPr>
            <a:xfrm>
              <a:off x="7680029" y="1974967"/>
              <a:ext cx="72000" cy="72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Elipse 14">
              <a:extLst>
                <a:ext uri="{FF2B5EF4-FFF2-40B4-BE49-F238E27FC236}">
                  <a16:creationId xmlns:a16="http://schemas.microsoft.com/office/drawing/2014/main" id="{7EEBDAA5-A780-4517-B56F-7C1E7D2868D1}"/>
                </a:ext>
              </a:extLst>
            </p:cNvPr>
            <p:cNvSpPr/>
            <p:nvPr/>
          </p:nvSpPr>
          <p:spPr>
            <a:xfrm>
              <a:off x="9041311" y="1460611"/>
              <a:ext cx="72000" cy="72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Conector recto de flecha 13">
              <a:extLst>
                <a:ext uri="{FF2B5EF4-FFF2-40B4-BE49-F238E27FC236}">
                  <a16:creationId xmlns:a16="http://schemas.microsoft.com/office/drawing/2014/main" id="{F505455F-D327-4956-B810-A035E0ECB777}"/>
                </a:ext>
              </a:extLst>
            </p:cNvPr>
            <p:cNvCxnSpPr>
              <a:cxnSpLocks/>
              <a:stCxn id="32" idx="6"/>
              <a:endCxn id="34" idx="2"/>
            </p:cNvCxnSpPr>
            <p:nvPr/>
          </p:nvCxnSpPr>
          <p:spPr>
            <a:xfrm flipV="1">
              <a:off x="5131861" y="2010967"/>
              <a:ext cx="2548168" cy="903744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13">
              <a:extLst>
                <a:ext uri="{FF2B5EF4-FFF2-40B4-BE49-F238E27FC236}">
                  <a16:creationId xmlns:a16="http://schemas.microsoft.com/office/drawing/2014/main" id="{BB0871F8-3E9F-41D7-BF2F-798987BE680E}"/>
                </a:ext>
              </a:extLst>
            </p:cNvPr>
            <p:cNvCxnSpPr>
              <a:cxnSpLocks/>
              <a:stCxn id="34" idx="6"/>
              <a:endCxn id="35" idx="3"/>
            </p:cNvCxnSpPr>
            <p:nvPr/>
          </p:nvCxnSpPr>
          <p:spPr>
            <a:xfrm flipV="1">
              <a:off x="7752029" y="1522067"/>
              <a:ext cx="1299826" cy="488900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ángulo 38">
              <a:extLst>
                <a:ext uri="{FF2B5EF4-FFF2-40B4-BE49-F238E27FC236}">
                  <a16:creationId xmlns:a16="http://schemas.microsoft.com/office/drawing/2014/main" id="{C71E9311-BC50-4E53-B3D4-9A066616B542}"/>
                </a:ext>
              </a:extLst>
            </p:cNvPr>
            <p:cNvSpPr/>
            <p:nvPr/>
          </p:nvSpPr>
          <p:spPr>
            <a:xfrm>
              <a:off x="5131860" y="2463800"/>
              <a:ext cx="364065" cy="272393"/>
            </a:xfrm>
            <a:prstGeom prst="rect">
              <a:avLst/>
            </a:prstGeom>
            <a:solidFill>
              <a:srgbClr val="800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UY" dirty="0"/>
            </a:p>
          </p:txBody>
        </p:sp>
        <p:sp>
          <p:nvSpPr>
            <p:cNvPr id="57" name="Rectángulo 16">
              <a:extLst>
                <a:ext uri="{FF2B5EF4-FFF2-40B4-BE49-F238E27FC236}">
                  <a16:creationId xmlns:a16="http://schemas.microsoft.com/office/drawing/2014/main" id="{F342015A-010E-44B2-AA53-951125903497}"/>
                </a:ext>
              </a:extLst>
            </p:cNvPr>
            <p:cNvSpPr/>
            <p:nvPr/>
          </p:nvSpPr>
          <p:spPr>
            <a:xfrm>
              <a:off x="3315223" y="4136646"/>
              <a:ext cx="6441173" cy="30332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Elipse 40">
            <a:extLst>
              <a:ext uri="{FF2B5EF4-FFF2-40B4-BE49-F238E27FC236}">
                <a16:creationId xmlns:a16="http://schemas.microsoft.com/office/drawing/2014/main" id="{8B44B6CD-C320-4768-85DB-A834D332377A}"/>
              </a:ext>
            </a:extLst>
          </p:cNvPr>
          <p:cNvSpPr/>
          <p:nvPr/>
        </p:nvSpPr>
        <p:spPr>
          <a:xfrm>
            <a:off x="6792604" y="2553890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2</a:t>
            </a:r>
            <a:endParaRPr lang="en-US" sz="1200" dirty="0"/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A8CECEB4-1FAC-4157-B0AD-8FEFE8818682}"/>
              </a:ext>
            </a:extLst>
          </p:cNvPr>
          <p:cNvSpPr/>
          <p:nvPr/>
        </p:nvSpPr>
        <p:spPr>
          <a:xfrm>
            <a:off x="6096000" y="1114424"/>
            <a:ext cx="5889071" cy="1284827"/>
          </a:xfrm>
          <a:prstGeom prst="roundRect">
            <a:avLst>
              <a:gd name="adj" fmla="val 419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Camino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Bloqueo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43" name="Elipse 6">
            <a:extLst>
              <a:ext uri="{FF2B5EF4-FFF2-40B4-BE49-F238E27FC236}">
                <a16:creationId xmlns:a16="http://schemas.microsoft.com/office/drawing/2014/main" id="{F595862A-1BB9-4837-B52C-237A730CB384}"/>
              </a:ext>
            </a:extLst>
          </p:cNvPr>
          <p:cNvSpPr/>
          <p:nvPr/>
        </p:nvSpPr>
        <p:spPr>
          <a:xfrm>
            <a:off x="6199096" y="1216266"/>
            <a:ext cx="108000" cy="10800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ector recto de flecha 13">
            <a:extLst>
              <a:ext uri="{FF2B5EF4-FFF2-40B4-BE49-F238E27FC236}">
                <a16:creationId xmlns:a16="http://schemas.microsoft.com/office/drawing/2014/main" id="{4AD54871-A9F3-4287-AAB1-52AF18659E90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307096" y="1270266"/>
            <a:ext cx="303254" cy="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>
            <a:extLst>
              <a:ext uri="{FF2B5EF4-FFF2-40B4-BE49-F238E27FC236}">
                <a16:creationId xmlns:a16="http://schemas.microsoft.com/office/drawing/2014/main" id="{9BED548A-934A-4285-8B26-C24A5664CDDE}"/>
              </a:ext>
            </a:extLst>
          </p:cNvPr>
          <p:cNvSpPr/>
          <p:nvPr/>
        </p:nvSpPr>
        <p:spPr>
          <a:xfrm>
            <a:off x="6316596" y="1372491"/>
            <a:ext cx="176376" cy="131964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 dirty="0"/>
          </a:p>
        </p:txBody>
      </p:sp>
      <p:sp>
        <p:nvSpPr>
          <p:cNvPr id="49" name="Elipse 14">
            <a:extLst>
              <a:ext uri="{FF2B5EF4-FFF2-40B4-BE49-F238E27FC236}">
                <a16:creationId xmlns:a16="http://schemas.microsoft.com/office/drawing/2014/main" id="{AA9F562B-E2A3-4A3B-923F-0FC2E5227684}"/>
              </a:ext>
            </a:extLst>
          </p:cNvPr>
          <p:cNvSpPr/>
          <p:nvPr/>
        </p:nvSpPr>
        <p:spPr>
          <a:xfrm>
            <a:off x="2813990" y="5280036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Elipse 14">
            <a:extLst>
              <a:ext uri="{FF2B5EF4-FFF2-40B4-BE49-F238E27FC236}">
                <a16:creationId xmlns:a16="http://schemas.microsoft.com/office/drawing/2014/main" id="{0FB714BC-E440-417B-AB48-DC4A74D3F38A}"/>
              </a:ext>
            </a:extLst>
          </p:cNvPr>
          <p:cNvSpPr/>
          <p:nvPr/>
        </p:nvSpPr>
        <p:spPr>
          <a:xfrm>
            <a:off x="3142709" y="5425002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lipse 14">
            <a:extLst>
              <a:ext uri="{FF2B5EF4-FFF2-40B4-BE49-F238E27FC236}">
                <a16:creationId xmlns:a16="http://schemas.microsoft.com/office/drawing/2014/main" id="{1DA8F45D-82F9-4CFC-8C03-991FF55738DD}"/>
              </a:ext>
            </a:extLst>
          </p:cNvPr>
          <p:cNvSpPr/>
          <p:nvPr/>
        </p:nvSpPr>
        <p:spPr>
          <a:xfrm>
            <a:off x="4778816" y="5167418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Elipse 14">
            <a:extLst>
              <a:ext uri="{FF2B5EF4-FFF2-40B4-BE49-F238E27FC236}">
                <a16:creationId xmlns:a16="http://schemas.microsoft.com/office/drawing/2014/main" id="{7FDB6432-A2C4-4236-B9BA-76CB6BB9EAD6}"/>
              </a:ext>
            </a:extLst>
          </p:cNvPr>
          <p:cNvSpPr/>
          <p:nvPr/>
        </p:nvSpPr>
        <p:spPr>
          <a:xfrm>
            <a:off x="6512417" y="5127411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Conector: curvado 15">
            <a:extLst>
              <a:ext uri="{FF2B5EF4-FFF2-40B4-BE49-F238E27FC236}">
                <a16:creationId xmlns:a16="http://schemas.microsoft.com/office/drawing/2014/main" id="{61E8B85B-EB7A-40F9-B6A5-1B6C227F4E2C}"/>
              </a:ext>
            </a:extLst>
          </p:cNvPr>
          <p:cNvCxnSpPr>
            <a:cxnSpLocks/>
            <a:stCxn id="49" idx="4"/>
            <a:endCxn id="50" idx="2"/>
          </p:cNvCxnSpPr>
          <p:nvPr/>
        </p:nvCxnSpPr>
        <p:spPr>
          <a:xfrm rot="16200000" flipH="1">
            <a:off x="2936714" y="5249855"/>
            <a:ext cx="114118" cy="297872"/>
          </a:xfrm>
          <a:prstGeom prst="curvedConnector2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13">
            <a:extLst>
              <a:ext uri="{FF2B5EF4-FFF2-40B4-BE49-F238E27FC236}">
                <a16:creationId xmlns:a16="http://schemas.microsoft.com/office/drawing/2014/main" id="{9061C3DB-78E0-45B0-B33D-E63FBDD7878A}"/>
              </a:ext>
            </a:extLst>
          </p:cNvPr>
          <p:cNvCxnSpPr>
            <a:cxnSpLocks/>
            <a:stCxn id="50" idx="7"/>
            <a:endCxn id="51" idx="2"/>
          </p:cNvCxnSpPr>
          <p:nvPr/>
        </p:nvCxnSpPr>
        <p:spPr>
          <a:xfrm flipV="1">
            <a:off x="3195370" y="5198265"/>
            <a:ext cx="1583447" cy="23577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de flecha 13">
            <a:extLst>
              <a:ext uri="{FF2B5EF4-FFF2-40B4-BE49-F238E27FC236}">
                <a16:creationId xmlns:a16="http://schemas.microsoft.com/office/drawing/2014/main" id="{A7242EEF-A2C4-4273-B994-0B8BF9518E98}"/>
              </a:ext>
            </a:extLst>
          </p:cNvPr>
          <p:cNvCxnSpPr>
            <a:cxnSpLocks/>
            <a:stCxn id="51" idx="6"/>
            <a:endCxn id="52" idx="1"/>
          </p:cNvCxnSpPr>
          <p:nvPr/>
        </p:nvCxnSpPr>
        <p:spPr>
          <a:xfrm flipV="1">
            <a:off x="4840512" y="5136446"/>
            <a:ext cx="1680940" cy="6182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Elipse 58">
            <a:extLst>
              <a:ext uri="{FF2B5EF4-FFF2-40B4-BE49-F238E27FC236}">
                <a16:creationId xmlns:a16="http://schemas.microsoft.com/office/drawing/2014/main" id="{B2BE8E5C-77F9-4E5A-A6D3-4C43B0492E14}"/>
              </a:ext>
            </a:extLst>
          </p:cNvPr>
          <p:cNvSpPr/>
          <p:nvPr/>
        </p:nvSpPr>
        <p:spPr>
          <a:xfrm>
            <a:off x="6792604" y="4750675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67757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F6BFE43-8940-4D31-801B-8E193280C3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1" t="13090" r="2383" b="12637"/>
          <a:stretch/>
        </p:blipFill>
        <p:spPr>
          <a:xfrm>
            <a:off x="7306159" y="4637364"/>
            <a:ext cx="4675705" cy="2128233"/>
          </a:xfrm>
          <a:prstGeom prst="rect">
            <a:avLst/>
          </a:prstGeom>
        </p:spPr>
      </p:pic>
      <p:pic>
        <p:nvPicPr>
          <p:cNvPr id="82" name="Imagen 81">
            <a:extLst>
              <a:ext uri="{FF2B5EF4-FFF2-40B4-BE49-F238E27FC236}">
                <a16:creationId xmlns:a16="http://schemas.microsoft.com/office/drawing/2014/main" id="{A4FF1776-EFA2-4726-B4DE-2010802128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17" t="45148" r="1603" b="1402"/>
          <a:stretch/>
        </p:blipFill>
        <p:spPr>
          <a:xfrm>
            <a:off x="7317510" y="2501056"/>
            <a:ext cx="4654223" cy="2084290"/>
          </a:xfrm>
          <a:prstGeom prst="rect">
            <a:avLst/>
          </a:prstGeom>
          <a:ln w="28575">
            <a:noFill/>
          </a:ln>
        </p:spPr>
      </p:pic>
      <p:sp>
        <p:nvSpPr>
          <p:cNvPr id="29" name="Rectángulo 117">
            <a:extLst>
              <a:ext uri="{FF2B5EF4-FFF2-40B4-BE49-F238E27FC236}">
                <a16:creationId xmlns:a16="http://schemas.microsoft.com/office/drawing/2014/main" id="{D0135E8A-BB7C-4620-B245-8B5D88F3E11A}"/>
              </a:ext>
            </a:extLst>
          </p:cNvPr>
          <p:cNvSpPr/>
          <p:nvPr/>
        </p:nvSpPr>
        <p:spPr>
          <a:xfrm>
            <a:off x="0" y="103020"/>
            <a:ext cx="1219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>
                <a:cs typeface="Cascadia Code" panose="020B0609020000020004" pitchFamily="49" charset="0"/>
              </a:rPr>
              <a:t>Misión 1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E2C07D9-0EE7-4DEE-9C3F-93988544F7F2}"/>
              </a:ext>
            </a:extLst>
          </p:cNvPr>
          <p:cNvSpPr/>
          <p:nvPr/>
        </p:nvSpPr>
        <p:spPr>
          <a:xfrm>
            <a:off x="100668" y="1114424"/>
            <a:ext cx="5889071" cy="1284827"/>
          </a:xfrm>
          <a:prstGeom prst="roundRect">
            <a:avLst>
              <a:gd name="adj" fmla="val 419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s-MX" sz="1600" dirty="0">
                <a:solidFill>
                  <a:schemeClr val="tx1"/>
                </a:solidFill>
              </a:rPr>
              <a:t>Misión 1 – Abrir rejas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Objetivo: </a:t>
            </a:r>
            <a:r>
              <a:rPr lang="es-MX" sz="1200" dirty="0">
                <a:solidFill>
                  <a:schemeClr val="tx1"/>
                </a:solidFill>
              </a:rPr>
              <a:t>Abrir las rejas de la intendencia.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Explicación:</a:t>
            </a:r>
            <a:r>
              <a:rPr lang="es-MX" sz="1200" dirty="0">
                <a:solidFill>
                  <a:schemeClr val="tx1"/>
                </a:solidFill>
              </a:rPr>
              <a:t> Hay que recorrer el balcón de la intendencia para rencontrar y activar el botón que activa las rejas.</a:t>
            </a:r>
          </a:p>
          <a:p>
            <a:pPr algn="just"/>
            <a:r>
              <a:rPr lang="es-MX" sz="1200" b="1" dirty="0">
                <a:solidFill>
                  <a:schemeClr val="tx1"/>
                </a:solidFill>
              </a:rPr>
              <a:t>Obstáculos:</a:t>
            </a:r>
          </a:p>
          <a:p>
            <a:pPr algn="just"/>
            <a:r>
              <a:rPr lang="es-MX" sz="1200" dirty="0">
                <a:solidFill>
                  <a:schemeClr val="tx1"/>
                </a:solidFill>
              </a:rPr>
              <a:t>	- Enemigos.</a:t>
            </a:r>
            <a:endParaRPr lang="es-MX" dirty="0">
              <a:solidFill>
                <a:schemeClr val="tx1"/>
              </a:solidFill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59EDB438-A823-4068-AD75-20D82571E5C1}"/>
              </a:ext>
            </a:extLst>
          </p:cNvPr>
          <p:cNvGrpSpPr/>
          <p:nvPr/>
        </p:nvGrpSpPr>
        <p:grpSpPr>
          <a:xfrm>
            <a:off x="101382" y="2496255"/>
            <a:ext cx="2339813" cy="4271262"/>
            <a:chOff x="101383" y="2496255"/>
            <a:chExt cx="2281030" cy="4163955"/>
          </a:xfrm>
        </p:grpSpPr>
        <p:pic>
          <p:nvPicPr>
            <p:cNvPr id="8" name="Imagen 2">
              <a:extLst>
                <a:ext uri="{FF2B5EF4-FFF2-40B4-BE49-F238E27FC236}">
                  <a16:creationId xmlns:a16="http://schemas.microsoft.com/office/drawing/2014/main" id="{BA1D929D-B0FB-4CB4-B2F0-3A24319CC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83" y="2496255"/>
              <a:ext cx="2281030" cy="4163955"/>
            </a:xfrm>
            <a:prstGeom prst="rect">
              <a:avLst/>
            </a:prstGeom>
          </p:spPr>
        </p:pic>
        <p:sp>
          <p:nvSpPr>
            <p:cNvPr id="9" name="Elipse 3">
              <a:extLst>
                <a:ext uri="{FF2B5EF4-FFF2-40B4-BE49-F238E27FC236}">
                  <a16:creationId xmlns:a16="http://schemas.microsoft.com/office/drawing/2014/main" id="{FEA7A980-A8F4-4866-A7F4-4A6FA76AEE17}"/>
                </a:ext>
              </a:extLst>
            </p:cNvPr>
            <p:cNvSpPr/>
            <p:nvPr/>
          </p:nvSpPr>
          <p:spPr>
            <a:xfrm>
              <a:off x="1417428" y="5774990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Elipse 4">
              <a:extLst>
                <a:ext uri="{FF2B5EF4-FFF2-40B4-BE49-F238E27FC236}">
                  <a16:creationId xmlns:a16="http://schemas.microsoft.com/office/drawing/2014/main" id="{51280087-290D-49B1-9340-343DA9A84CA6}"/>
                </a:ext>
              </a:extLst>
            </p:cNvPr>
            <p:cNvSpPr/>
            <p:nvPr/>
          </p:nvSpPr>
          <p:spPr>
            <a:xfrm>
              <a:off x="1207639" y="5089793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5">
              <a:extLst>
                <a:ext uri="{FF2B5EF4-FFF2-40B4-BE49-F238E27FC236}">
                  <a16:creationId xmlns:a16="http://schemas.microsoft.com/office/drawing/2014/main" id="{53B5D092-A717-424D-B3F8-428440229001}"/>
                </a:ext>
              </a:extLst>
            </p:cNvPr>
            <p:cNvSpPr/>
            <p:nvPr/>
          </p:nvSpPr>
          <p:spPr>
            <a:xfrm>
              <a:off x="1047760" y="4632995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ipse 6">
              <a:extLst>
                <a:ext uri="{FF2B5EF4-FFF2-40B4-BE49-F238E27FC236}">
                  <a16:creationId xmlns:a16="http://schemas.microsoft.com/office/drawing/2014/main" id="{259E105C-4CDB-484D-98C6-27178C746902}"/>
                </a:ext>
              </a:extLst>
            </p:cNvPr>
            <p:cNvSpPr/>
            <p:nvPr/>
          </p:nvSpPr>
          <p:spPr>
            <a:xfrm>
              <a:off x="910720" y="2667163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Elipse 7">
              <a:extLst>
                <a:ext uri="{FF2B5EF4-FFF2-40B4-BE49-F238E27FC236}">
                  <a16:creationId xmlns:a16="http://schemas.microsoft.com/office/drawing/2014/main" id="{B9B8FCCE-7C5E-4E04-93D0-16170B2855E6}"/>
                </a:ext>
              </a:extLst>
            </p:cNvPr>
            <p:cNvSpPr/>
            <p:nvPr/>
          </p:nvSpPr>
          <p:spPr>
            <a:xfrm>
              <a:off x="814922" y="4094657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Elipse 8">
              <a:extLst>
                <a:ext uri="{FF2B5EF4-FFF2-40B4-BE49-F238E27FC236}">
                  <a16:creationId xmlns:a16="http://schemas.microsoft.com/office/drawing/2014/main" id="{71E1E6F9-08F4-455D-9C54-DF71D0890DA0}"/>
                </a:ext>
              </a:extLst>
            </p:cNvPr>
            <p:cNvSpPr/>
            <p:nvPr/>
          </p:nvSpPr>
          <p:spPr>
            <a:xfrm>
              <a:off x="814922" y="3318100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Conector: curvado 9">
              <a:extLst>
                <a:ext uri="{FF2B5EF4-FFF2-40B4-BE49-F238E27FC236}">
                  <a16:creationId xmlns:a16="http://schemas.microsoft.com/office/drawing/2014/main" id="{7E19CF8A-E23E-4796-8E5B-4C0DDE98FA80}"/>
                </a:ext>
              </a:extLst>
            </p:cNvPr>
            <p:cNvCxnSpPr>
              <a:cxnSpLocks/>
              <a:stCxn id="9" idx="0"/>
              <a:endCxn id="10" idx="6"/>
            </p:cNvCxnSpPr>
            <p:nvPr/>
          </p:nvCxnSpPr>
          <p:spPr>
            <a:xfrm rot="16200000" flipV="1">
              <a:off x="1023888" y="5354473"/>
              <a:ext cx="658221" cy="18281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: curvado 10">
              <a:extLst>
                <a:ext uri="{FF2B5EF4-FFF2-40B4-BE49-F238E27FC236}">
                  <a16:creationId xmlns:a16="http://schemas.microsoft.com/office/drawing/2014/main" id="{A794B9E0-B8CA-4095-9464-B9F28A5E95B8}"/>
                </a:ext>
              </a:extLst>
            </p:cNvPr>
            <p:cNvCxnSpPr>
              <a:cxnSpLocks/>
              <a:stCxn id="10" idx="0"/>
              <a:endCxn id="11" idx="6"/>
            </p:cNvCxnSpPr>
            <p:nvPr/>
          </p:nvCxnSpPr>
          <p:spPr>
            <a:xfrm rot="16200000" flipV="1">
              <a:off x="953253" y="4808431"/>
              <a:ext cx="429822" cy="13290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: curvado 11">
              <a:extLst>
                <a:ext uri="{FF2B5EF4-FFF2-40B4-BE49-F238E27FC236}">
                  <a16:creationId xmlns:a16="http://schemas.microsoft.com/office/drawing/2014/main" id="{53260EAF-774C-493B-B239-C926C3229B04}"/>
                </a:ext>
              </a:extLst>
            </p:cNvPr>
            <p:cNvCxnSpPr>
              <a:cxnSpLocks/>
              <a:stCxn id="11" idx="2"/>
              <a:endCxn id="14" idx="4"/>
            </p:cNvCxnSpPr>
            <p:nvPr/>
          </p:nvCxnSpPr>
          <p:spPr>
            <a:xfrm rot="10800000">
              <a:off x="841898" y="4148610"/>
              <a:ext cx="205862" cy="511363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: curvado 12">
              <a:extLst>
                <a:ext uri="{FF2B5EF4-FFF2-40B4-BE49-F238E27FC236}">
                  <a16:creationId xmlns:a16="http://schemas.microsoft.com/office/drawing/2014/main" id="{B7C28B94-AE96-4449-BDF5-84C19BDC61CE}"/>
                </a:ext>
              </a:extLst>
            </p:cNvPr>
            <p:cNvCxnSpPr>
              <a:cxnSpLocks/>
              <a:stCxn id="15" idx="2"/>
              <a:endCxn id="12" idx="2"/>
            </p:cNvCxnSpPr>
            <p:nvPr/>
          </p:nvCxnSpPr>
          <p:spPr>
            <a:xfrm rot="10800000" flipH="1">
              <a:off x="814922" y="2694139"/>
              <a:ext cx="95799" cy="650937"/>
            </a:xfrm>
            <a:prstGeom prst="curvedConnector3">
              <a:avLst>
                <a:gd name="adj1" fmla="val -178812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13">
              <a:extLst>
                <a:ext uri="{FF2B5EF4-FFF2-40B4-BE49-F238E27FC236}">
                  <a16:creationId xmlns:a16="http://schemas.microsoft.com/office/drawing/2014/main" id="{C2EE244D-3595-4254-8C4F-97CFD8720BE0}"/>
                </a:ext>
              </a:extLst>
            </p:cNvPr>
            <p:cNvCxnSpPr>
              <a:cxnSpLocks/>
              <a:stCxn id="14" idx="0"/>
              <a:endCxn id="15" idx="4"/>
            </p:cNvCxnSpPr>
            <p:nvPr/>
          </p:nvCxnSpPr>
          <p:spPr>
            <a:xfrm flipV="1">
              <a:off x="841898" y="3372053"/>
              <a:ext cx="0" cy="722604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Elipse 14">
              <a:extLst>
                <a:ext uri="{FF2B5EF4-FFF2-40B4-BE49-F238E27FC236}">
                  <a16:creationId xmlns:a16="http://schemas.microsoft.com/office/drawing/2014/main" id="{16409659-B84B-4345-AF3A-93D1D76B63FD}"/>
                </a:ext>
              </a:extLst>
            </p:cNvPr>
            <p:cNvSpPr/>
            <p:nvPr/>
          </p:nvSpPr>
          <p:spPr>
            <a:xfrm>
              <a:off x="944828" y="6258375"/>
              <a:ext cx="53953" cy="53953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Conector: curvado 15">
              <a:extLst>
                <a:ext uri="{FF2B5EF4-FFF2-40B4-BE49-F238E27FC236}">
                  <a16:creationId xmlns:a16="http://schemas.microsoft.com/office/drawing/2014/main" id="{EAE0E1DD-9B72-4E21-B64D-19AF31F1452A}"/>
                </a:ext>
              </a:extLst>
            </p:cNvPr>
            <p:cNvCxnSpPr>
              <a:cxnSpLocks/>
              <a:stCxn id="22" idx="0"/>
              <a:endCxn id="9" idx="2"/>
            </p:cNvCxnSpPr>
            <p:nvPr/>
          </p:nvCxnSpPr>
          <p:spPr>
            <a:xfrm rot="5400000" flipH="1" flipV="1">
              <a:off x="966412" y="5807359"/>
              <a:ext cx="456408" cy="445624"/>
            </a:xfrm>
            <a:prstGeom prst="curvedConnector2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ángulo 16">
              <a:extLst>
                <a:ext uri="{FF2B5EF4-FFF2-40B4-BE49-F238E27FC236}">
                  <a16:creationId xmlns:a16="http://schemas.microsoft.com/office/drawing/2014/main" id="{5CC19857-A738-4C51-B740-0B57CE0C0E14}"/>
                </a:ext>
              </a:extLst>
            </p:cNvPr>
            <p:cNvSpPr/>
            <p:nvPr/>
          </p:nvSpPr>
          <p:spPr>
            <a:xfrm>
              <a:off x="101383" y="2496255"/>
              <a:ext cx="2281030" cy="416395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Elipse 25">
            <a:extLst>
              <a:ext uri="{FF2B5EF4-FFF2-40B4-BE49-F238E27FC236}">
                <a16:creationId xmlns:a16="http://schemas.microsoft.com/office/drawing/2014/main" id="{B099298D-82BB-4956-B6FB-3779E757F974}"/>
              </a:ext>
            </a:extLst>
          </p:cNvPr>
          <p:cNvSpPr/>
          <p:nvPr/>
        </p:nvSpPr>
        <p:spPr>
          <a:xfrm>
            <a:off x="2168222" y="2563416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1</a:t>
            </a:r>
            <a:endParaRPr lang="en-US" sz="1200" dirty="0"/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A8CECEB4-1FAC-4157-B0AD-8FEFE8818682}"/>
              </a:ext>
            </a:extLst>
          </p:cNvPr>
          <p:cNvSpPr/>
          <p:nvPr/>
        </p:nvSpPr>
        <p:spPr>
          <a:xfrm>
            <a:off x="6096000" y="1114424"/>
            <a:ext cx="5889071" cy="1284827"/>
          </a:xfrm>
          <a:prstGeom prst="roundRect">
            <a:avLst>
              <a:gd name="adj" fmla="val 419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Camino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Bloqueo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Botón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  <a:p>
            <a:pPr marL="742950" lvl="1" indent="-285750" algn="just">
              <a:buFontTx/>
              <a:buChar char="-"/>
            </a:pPr>
            <a:r>
              <a:rPr lang="es-MX" sz="11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43" name="Elipse 6">
            <a:extLst>
              <a:ext uri="{FF2B5EF4-FFF2-40B4-BE49-F238E27FC236}">
                <a16:creationId xmlns:a16="http://schemas.microsoft.com/office/drawing/2014/main" id="{F595862A-1BB9-4837-B52C-237A730CB384}"/>
              </a:ext>
            </a:extLst>
          </p:cNvPr>
          <p:cNvSpPr/>
          <p:nvPr/>
        </p:nvSpPr>
        <p:spPr>
          <a:xfrm>
            <a:off x="6199096" y="1216266"/>
            <a:ext cx="108000" cy="10800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ector recto de flecha 13">
            <a:extLst>
              <a:ext uri="{FF2B5EF4-FFF2-40B4-BE49-F238E27FC236}">
                <a16:creationId xmlns:a16="http://schemas.microsoft.com/office/drawing/2014/main" id="{4AD54871-A9F3-4287-AAB1-52AF18659E90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307096" y="1270266"/>
            <a:ext cx="303254" cy="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>
            <a:extLst>
              <a:ext uri="{FF2B5EF4-FFF2-40B4-BE49-F238E27FC236}">
                <a16:creationId xmlns:a16="http://schemas.microsoft.com/office/drawing/2014/main" id="{9BED548A-934A-4285-8B26-C24A5664CDDE}"/>
              </a:ext>
            </a:extLst>
          </p:cNvPr>
          <p:cNvSpPr/>
          <p:nvPr/>
        </p:nvSpPr>
        <p:spPr>
          <a:xfrm>
            <a:off x="6316596" y="1372491"/>
            <a:ext cx="176376" cy="131964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 dirty="0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DE7347FE-1ABF-4215-B4C5-51A81A9D47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754" r="3791" b="6885"/>
          <a:stretch/>
        </p:blipFill>
        <p:spPr>
          <a:xfrm>
            <a:off x="2530802" y="2482522"/>
            <a:ext cx="4654223" cy="2098024"/>
          </a:xfrm>
          <a:prstGeom prst="rect">
            <a:avLst/>
          </a:prstGeom>
        </p:spPr>
      </p:pic>
      <p:sp>
        <p:nvSpPr>
          <p:cNvPr id="30" name="Rectángulo 16">
            <a:extLst>
              <a:ext uri="{FF2B5EF4-FFF2-40B4-BE49-F238E27FC236}">
                <a16:creationId xmlns:a16="http://schemas.microsoft.com/office/drawing/2014/main" id="{25FE5299-482D-46ED-9E19-9607A6753E66}"/>
              </a:ext>
            </a:extLst>
          </p:cNvPr>
          <p:cNvSpPr/>
          <p:nvPr/>
        </p:nvSpPr>
        <p:spPr>
          <a:xfrm>
            <a:off x="2530801" y="2496255"/>
            <a:ext cx="4654224" cy="208429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Elipse 14">
            <a:extLst>
              <a:ext uri="{FF2B5EF4-FFF2-40B4-BE49-F238E27FC236}">
                <a16:creationId xmlns:a16="http://schemas.microsoft.com/office/drawing/2014/main" id="{E7970E67-7280-4BD5-AAEC-6F28A0074396}"/>
              </a:ext>
            </a:extLst>
          </p:cNvPr>
          <p:cNvSpPr/>
          <p:nvPr/>
        </p:nvSpPr>
        <p:spPr>
          <a:xfrm>
            <a:off x="2748738" y="3947398"/>
            <a:ext cx="50693" cy="50693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lipse 14">
            <a:extLst>
              <a:ext uri="{FF2B5EF4-FFF2-40B4-BE49-F238E27FC236}">
                <a16:creationId xmlns:a16="http://schemas.microsoft.com/office/drawing/2014/main" id="{2436B0A4-4B2F-4480-AEEC-3FFDF46827B9}"/>
              </a:ext>
            </a:extLst>
          </p:cNvPr>
          <p:cNvSpPr/>
          <p:nvPr/>
        </p:nvSpPr>
        <p:spPr>
          <a:xfrm>
            <a:off x="3759149" y="3746210"/>
            <a:ext cx="50693" cy="50693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Conector: curvado 15">
            <a:extLst>
              <a:ext uri="{FF2B5EF4-FFF2-40B4-BE49-F238E27FC236}">
                <a16:creationId xmlns:a16="http://schemas.microsoft.com/office/drawing/2014/main" id="{4B4C89D7-B6E5-4B67-88B9-6C075B2677F5}"/>
              </a:ext>
            </a:extLst>
          </p:cNvPr>
          <p:cNvCxnSpPr>
            <a:cxnSpLocks/>
            <a:stCxn id="31" idx="0"/>
            <a:endCxn id="32" idx="2"/>
          </p:cNvCxnSpPr>
          <p:nvPr/>
        </p:nvCxnSpPr>
        <p:spPr>
          <a:xfrm rot="5400000" flipH="1" flipV="1">
            <a:off x="3178696" y="3366945"/>
            <a:ext cx="175841" cy="985064"/>
          </a:xfrm>
          <a:prstGeom prst="curvedConnector2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ipse 14">
            <a:extLst>
              <a:ext uri="{FF2B5EF4-FFF2-40B4-BE49-F238E27FC236}">
                <a16:creationId xmlns:a16="http://schemas.microsoft.com/office/drawing/2014/main" id="{748CA4B3-CA6C-4140-99E1-CED5BD4980BB}"/>
              </a:ext>
            </a:extLst>
          </p:cNvPr>
          <p:cNvSpPr/>
          <p:nvPr/>
        </p:nvSpPr>
        <p:spPr>
          <a:xfrm>
            <a:off x="5603931" y="3109911"/>
            <a:ext cx="50693" cy="50693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ipse 14">
            <a:extLst>
              <a:ext uri="{FF2B5EF4-FFF2-40B4-BE49-F238E27FC236}">
                <a16:creationId xmlns:a16="http://schemas.microsoft.com/office/drawing/2014/main" id="{DF2B4CF2-A235-4C95-B757-3B9EA4F27E20}"/>
              </a:ext>
            </a:extLst>
          </p:cNvPr>
          <p:cNvSpPr/>
          <p:nvPr/>
        </p:nvSpPr>
        <p:spPr>
          <a:xfrm>
            <a:off x="6562369" y="2747769"/>
            <a:ext cx="50693" cy="50693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Conector recto de flecha 13">
            <a:extLst>
              <a:ext uri="{FF2B5EF4-FFF2-40B4-BE49-F238E27FC236}">
                <a16:creationId xmlns:a16="http://schemas.microsoft.com/office/drawing/2014/main" id="{AA2FA5B8-48D6-4B92-9328-193410DFF2EB}"/>
              </a:ext>
            </a:extLst>
          </p:cNvPr>
          <p:cNvCxnSpPr>
            <a:cxnSpLocks/>
            <a:stCxn id="32" idx="6"/>
            <a:endCxn id="34" idx="2"/>
          </p:cNvCxnSpPr>
          <p:nvPr/>
        </p:nvCxnSpPr>
        <p:spPr>
          <a:xfrm flipV="1">
            <a:off x="3809842" y="3135258"/>
            <a:ext cx="1794089" cy="63629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13">
            <a:extLst>
              <a:ext uri="{FF2B5EF4-FFF2-40B4-BE49-F238E27FC236}">
                <a16:creationId xmlns:a16="http://schemas.microsoft.com/office/drawing/2014/main" id="{EA67EE13-805D-4ABC-8E29-B9F5E3B5BBE5}"/>
              </a:ext>
            </a:extLst>
          </p:cNvPr>
          <p:cNvCxnSpPr>
            <a:cxnSpLocks/>
            <a:stCxn id="34" idx="6"/>
            <a:endCxn id="35" idx="3"/>
          </p:cNvCxnSpPr>
          <p:nvPr/>
        </p:nvCxnSpPr>
        <p:spPr>
          <a:xfrm flipV="1">
            <a:off x="5654624" y="2791038"/>
            <a:ext cx="915169" cy="34422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>
            <a:extLst>
              <a:ext uri="{FF2B5EF4-FFF2-40B4-BE49-F238E27FC236}">
                <a16:creationId xmlns:a16="http://schemas.microsoft.com/office/drawing/2014/main" id="{76FDC84D-7A4D-4A4A-A255-8C001F1881DD}"/>
              </a:ext>
            </a:extLst>
          </p:cNvPr>
          <p:cNvSpPr/>
          <p:nvPr/>
        </p:nvSpPr>
        <p:spPr>
          <a:xfrm>
            <a:off x="3809841" y="3454084"/>
            <a:ext cx="256327" cy="191784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Y" dirty="0"/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12F482DA-20B2-4B49-9B8B-455CA8623D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80" t="39836" r="12667" b="2737"/>
          <a:stretch/>
        </p:blipFill>
        <p:spPr>
          <a:xfrm>
            <a:off x="2535934" y="4631886"/>
            <a:ext cx="4649092" cy="2126217"/>
          </a:xfrm>
          <a:prstGeom prst="rect">
            <a:avLst/>
          </a:prstGeom>
        </p:spPr>
      </p:pic>
      <p:sp>
        <p:nvSpPr>
          <p:cNvPr id="65" name="Elipse 64">
            <a:extLst>
              <a:ext uri="{FF2B5EF4-FFF2-40B4-BE49-F238E27FC236}">
                <a16:creationId xmlns:a16="http://schemas.microsoft.com/office/drawing/2014/main" id="{D39F469B-6E9D-4FAB-8418-D73191AAAAB7}"/>
              </a:ext>
            </a:extLst>
          </p:cNvPr>
          <p:cNvSpPr/>
          <p:nvPr/>
        </p:nvSpPr>
        <p:spPr>
          <a:xfrm>
            <a:off x="6929764" y="2553890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2</a:t>
            </a:r>
            <a:endParaRPr lang="en-US" sz="1200" dirty="0"/>
          </a:p>
        </p:txBody>
      </p:sp>
      <p:sp>
        <p:nvSpPr>
          <p:cNvPr id="66" name="Elipse 14">
            <a:extLst>
              <a:ext uri="{FF2B5EF4-FFF2-40B4-BE49-F238E27FC236}">
                <a16:creationId xmlns:a16="http://schemas.microsoft.com/office/drawing/2014/main" id="{9DED1758-85C2-4A70-BE7B-2E319A7345CC}"/>
              </a:ext>
            </a:extLst>
          </p:cNvPr>
          <p:cNvSpPr/>
          <p:nvPr/>
        </p:nvSpPr>
        <p:spPr>
          <a:xfrm>
            <a:off x="2813990" y="5280036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Elipse 14">
            <a:extLst>
              <a:ext uri="{FF2B5EF4-FFF2-40B4-BE49-F238E27FC236}">
                <a16:creationId xmlns:a16="http://schemas.microsoft.com/office/drawing/2014/main" id="{2F7C13BA-1EEC-4A49-8E88-7F1E2CD0BEE6}"/>
              </a:ext>
            </a:extLst>
          </p:cNvPr>
          <p:cNvSpPr/>
          <p:nvPr/>
        </p:nvSpPr>
        <p:spPr>
          <a:xfrm>
            <a:off x="3142709" y="5425002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Elipse 14">
            <a:extLst>
              <a:ext uri="{FF2B5EF4-FFF2-40B4-BE49-F238E27FC236}">
                <a16:creationId xmlns:a16="http://schemas.microsoft.com/office/drawing/2014/main" id="{36C3ED89-C54D-4FA7-943C-EB597DF5C044}"/>
              </a:ext>
            </a:extLst>
          </p:cNvPr>
          <p:cNvSpPr/>
          <p:nvPr/>
        </p:nvSpPr>
        <p:spPr>
          <a:xfrm>
            <a:off x="4778816" y="5167418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ipse 14">
            <a:extLst>
              <a:ext uri="{FF2B5EF4-FFF2-40B4-BE49-F238E27FC236}">
                <a16:creationId xmlns:a16="http://schemas.microsoft.com/office/drawing/2014/main" id="{B70AA230-411E-4F8D-B106-95DBD005E502}"/>
              </a:ext>
            </a:extLst>
          </p:cNvPr>
          <p:cNvSpPr/>
          <p:nvPr/>
        </p:nvSpPr>
        <p:spPr>
          <a:xfrm>
            <a:off x="6512417" y="5127411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Conector: curvado 15">
            <a:extLst>
              <a:ext uri="{FF2B5EF4-FFF2-40B4-BE49-F238E27FC236}">
                <a16:creationId xmlns:a16="http://schemas.microsoft.com/office/drawing/2014/main" id="{909116C6-3CC1-43D2-9694-3588CFFC8A53}"/>
              </a:ext>
            </a:extLst>
          </p:cNvPr>
          <p:cNvCxnSpPr>
            <a:cxnSpLocks/>
            <a:stCxn id="66" idx="4"/>
            <a:endCxn id="67" idx="2"/>
          </p:cNvCxnSpPr>
          <p:nvPr/>
        </p:nvCxnSpPr>
        <p:spPr>
          <a:xfrm rot="16200000" flipH="1">
            <a:off x="2936714" y="5249855"/>
            <a:ext cx="114118" cy="297872"/>
          </a:xfrm>
          <a:prstGeom prst="curvedConnector2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de flecha 13">
            <a:extLst>
              <a:ext uri="{FF2B5EF4-FFF2-40B4-BE49-F238E27FC236}">
                <a16:creationId xmlns:a16="http://schemas.microsoft.com/office/drawing/2014/main" id="{DD7FEAE6-13F5-4E40-97C4-FD94BCCD7788}"/>
              </a:ext>
            </a:extLst>
          </p:cNvPr>
          <p:cNvCxnSpPr>
            <a:cxnSpLocks/>
            <a:stCxn id="67" idx="7"/>
            <a:endCxn id="68" idx="2"/>
          </p:cNvCxnSpPr>
          <p:nvPr/>
        </p:nvCxnSpPr>
        <p:spPr>
          <a:xfrm flipV="1">
            <a:off x="3195370" y="5198265"/>
            <a:ext cx="1583447" cy="23577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de flecha 13">
            <a:extLst>
              <a:ext uri="{FF2B5EF4-FFF2-40B4-BE49-F238E27FC236}">
                <a16:creationId xmlns:a16="http://schemas.microsoft.com/office/drawing/2014/main" id="{7E9027FF-DF5F-4591-87F3-07C7CBD9FD22}"/>
              </a:ext>
            </a:extLst>
          </p:cNvPr>
          <p:cNvCxnSpPr>
            <a:cxnSpLocks/>
            <a:stCxn id="68" idx="6"/>
            <a:endCxn id="69" idx="2"/>
          </p:cNvCxnSpPr>
          <p:nvPr/>
        </p:nvCxnSpPr>
        <p:spPr>
          <a:xfrm flipV="1">
            <a:off x="4840512" y="5158259"/>
            <a:ext cx="1671905" cy="4000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ipse 72">
            <a:extLst>
              <a:ext uri="{FF2B5EF4-FFF2-40B4-BE49-F238E27FC236}">
                <a16:creationId xmlns:a16="http://schemas.microsoft.com/office/drawing/2014/main" id="{64765602-A974-4E84-ACBC-27FCAFB5736B}"/>
              </a:ext>
            </a:extLst>
          </p:cNvPr>
          <p:cNvSpPr/>
          <p:nvPr/>
        </p:nvSpPr>
        <p:spPr>
          <a:xfrm>
            <a:off x="6929764" y="4750675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3</a:t>
            </a:r>
            <a:endParaRPr lang="en-US" sz="1200" dirty="0"/>
          </a:p>
        </p:txBody>
      </p:sp>
      <p:sp>
        <p:nvSpPr>
          <p:cNvPr id="74" name="Rectángulo 16">
            <a:extLst>
              <a:ext uri="{FF2B5EF4-FFF2-40B4-BE49-F238E27FC236}">
                <a16:creationId xmlns:a16="http://schemas.microsoft.com/office/drawing/2014/main" id="{402BA409-3B15-441F-83FC-C3F4D9EE612F}"/>
              </a:ext>
            </a:extLst>
          </p:cNvPr>
          <p:cNvSpPr/>
          <p:nvPr/>
        </p:nvSpPr>
        <p:spPr>
          <a:xfrm>
            <a:off x="2530802" y="4631885"/>
            <a:ext cx="4654224" cy="21356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ángulo 16">
            <a:extLst>
              <a:ext uri="{FF2B5EF4-FFF2-40B4-BE49-F238E27FC236}">
                <a16:creationId xmlns:a16="http://schemas.microsoft.com/office/drawing/2014/main" id="{705481E4-0019-4D64-BC2D-616EDEBA73FD}"/>
              </a:ext>
            </a:extLst>
          </p:cNvPr>
          <p:cNvSpPr/>
          <p:nvPr/>
        </p:nvSpPr>
        <p:spPr>
          <a:xfrm>
            <a:off x="7309121" y="2496256"/>
            <a:ext cx="4669093" cy="20842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ángulo 16">
            <a:extLst>
              <a:ext uri="{FF2B5EF4-FFF2-40B4-BE49-F238E27FC236}">
                <a16:creationId xmlns:a16="http://schemas.microsoft.com/office/drawing/2014/main" id="{04D47729-936A-401E-93C3-649ABA59E759}"/>
              </a:ext>
            </a:extLst>
          </p:cNvPr>
          <p:cNvSpPr/>
          <p:nvPr/>
        </p:nvSpPr>
        <p:spPr>
          <a:xfrm>
            <a:off x="7309365" y="4637365"/>
            <a:ext cx="4675705" cy="21356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Elipse 79">
            <a:extLst>
              <a:ext uri="{FF2B5EF4-FFF2-40B4-BE49-F238E27FC236}">
                <a16:creationId xmlns:a16="http://schemas.microsoft.com/office/drawing/2014/main" id="{89402346-E543-4B80-82F6-A1A5FBF09876}"/>
              </a:ext>
            </a:extLst>
          </p:cNvPr>
          <p:cNvSpPr/>
          <p:nvPr/>
        </p:nvSpPr>
        <p:spPr>
          <a:xfrm>
            <a:off x="11707504" y="2601078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4</a:t>
            </a:r>
            <a:endParaRPr lang="en-US" sz="1200" dirty="0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E0689155-C659-4EEB-A542-2E1545173400}"/>
              </a:ext>
            </a:extLst>
          </p:cNvPr>
          <p:cNvSpPr/>
          <p:nvPr/>
        </p:nvSpPr>
        <p:spPr>
          <a:xfrm>
            <a:off x="11707504" y="4797863"/>
            <a:ext cx="144000" cy="1440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5</a:t>
            </a:r>
            <a:endParaRPr lang="en-US" sz="1200" dirty="0"/>
          </a:p>
        </p:txBody>
      </p:sp>
      <p:sp>
        <p:nvSpPr>
          <p:cNvPr id="83" name="Elipse 14">
            <a:extLst>
              <a:ext uri="{FF2B5EF4-FFF2-40B4-BE49-F238E27FC236}">
                <a16:creationId xmlns:a16="http://schemas.microsoft.com/office/drawing/2014/main" id="{ACA280F2-133D-4E19-9715-9AB732606173}"/>
              </a:ext>
            </a:extLst>
          </p:cNvPr>
          <p:cNvSpPr/>
          <p:nvPr/>
        </p:nvSpPr>
        <p:spPr>
          <a:xfrm>
            <a:off x="7944724" y="3414031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Elipse 14">
            <a:extLst>
              <a:ext uri="{FF2B5EF4-FFF2-40B4-BE49-F238E27FC236}">
                <a16:creationId xmlns:a16="http://schemas.microsoft.com/office/drawing/2014/main" id="{2ECE81EA-CF51-4195-B3C4-B2C1E8A1A462}"/>
              </a:ext>
            </a:extLst>
          </p:cNvPr>
          <p:cNvSpPr/>
          <p:nvPr/>
        </p:nvSpPr>
        <p:spPr>
          <a:xfrm>
            <a:off x="8293764" y="3619664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Elipse 14">
            <a:extLst>
              <a:ext uri="{FF2B5EF4-FFF2-40B4-BE49-F238E27FC236}">
                <a16:creationId xmlns:a16="http://schemas.microsoft.com/office/drawing/2014/main" id="{9C8D7BBE-4C31-4448-A07A-C730703251D9}"/>
              </a:ext>
            </a:extLst>
          </p:cNvPr>
          <p:cNvSpPr/>
          <p:nvPr/>
        </p:nvSpPr>
        <p:spPr>
          <a:xfrm>
            <a:off x="11539222" y="2901452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Conector recto de flecha 13">
            <a:extLst>
              <a:ext uri="{FF2B5EF4-FFF2-40B4-BE49-F238E27FC236}">
                <a16:creationId xmlns:a16="http://schemas.microsoft.com/office/drawing/2014/main" id="{57B6D9C7-1B43-4D0E-BB59-D79B93E79B25}"/>
              </a:ext>
            </a:extLst>
          </p:cNvPr>
          <p:cNvCxnSpPr>
            <a:cxnSpLocks/>
            <a:stCxn id="84" idx="6"/>
            <a:endCxn id="85" idx="3"/>
          </p:cNvCxnSpPr>
          <p:nvPr/>
        </p:nvCxnSpPr>
        <p:spPr>
          <a:xfrm flipV="1">
            <a:off x="8355460" y="2954113"/>
            <a:ext cx="3192797" cy="69639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: curvado 15">
            <a:extLst>
              <a:ext uri="{FF2B5EF4-FFF2-40B4-BE49-F238E27FC236}">
                <a16:creationId xmlns:a16="http://schemas.microsoft.com/office/drawing/2014/main" id="{824E035E-3932-4975-B475-87F122E4809F}"/>
              </a:ext>
            </a:extLst>
          </p:cNvPr>
          <p:cNvCxnSpPr>
            <a:cxnSpLocks/>
            <a:stCxn id="83" idx="4"/>
            <a:endCxn id="84" idx="2"/>
          </p:cNvCxnSpPr>
          <p:nvPr/>
        </p:nvCxnSpPr>
        <p:spPr>
          <a:xfrm rot="16200000" flipH="1">
            <a:off x="8047276" y="3404023"/>
            <a:ext cx="174785" cy="318192"/>
          </a:xfrm>
          <a:prstGeom prst="curvedConnector2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Elipse 14">
            <a:extLst>
              <a:ext uri="{FF2B5EF4-FFF2-40B4-BE49-F238E27FC236}">
                <a16:creationId xmlns:a16="http://schemas.microsoft.com/office/drawing/2014/main" id="{E67D64C1-F16E-4A91-BB7E-146243BD5B62}"/>
              </a:ext>
            </a:extLst>
          </p:cNvPr>
          <p:cNvSpPr/>
          <p:nvPr/>
        </p:nvSpPr>
        <p:spPr>
          <a:xfrm>
            <a:off x="7601442" y="6127890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Elipse 14">
            <a:extLst>
              <a:ext uri="{FF2B5EF4-FFF2-40B4-BE49-F238E27FC236}">
                <a16:creationId xmlns:a16="http://schemas.microsoft.com/office/drawing/2014/main" id="{E9793E43-8E82-4C24-98EC-31E7958A63FE}"/>
              </a:ext>
            </a:extLst>
          </p:cNvPr>
          <p:cNvSpPr/>
          <p:nvPr/>
        </p:nvSpPr>
        <p:spPr>
          <a:xfrm>
            <a:off x="8531717" y="5969140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Elipse 14">
            <a:extLst>
              <a:ext uri="{FF2B5EF4-FFF2-40B4-BE49-F238E27FC236}">
                <a16:creationId xmlns:a16="http://schemas.microsoft.com/office/drawing/2014/main" id="{5A52ECBE-4D9D-41CB-8483-BDAC2777E878}"/>
              </a:ext>
            </a:extLst>
          </p:cNvPr>
          <p:cNvSpPr/>
          <p:nvPr/>
        </p:nvSpPr>
        <p:spPr>
          <a:xfrm>
            <a:off x="10900510" y="5653788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Elipse 14">
            <a:extLst>
              <a:ext uri="{FF2B5EF4-FFF2-40B4-BE49-F238E27FC236}">
                <a16:creationId xmlns:a16="http://schemas.microsoft.com/office/drawing/2014/main" id="{75A0738A-308C-4BD2-93A4-85106B8562AE}"/>
              </a:ext>
            </a:extLst>
          </p:cNvPr>
          <p:cNvSpPr/>
          <p:nvPr/>
        </p:nvSpPr>
        <p:spPr>
          <a:xfrm>
            <a:off x="11548257" y="5684636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Elipse 14">
            <a:extLst>
              <a:ext uri="{FF2B5EF4-FFF2-40B4-BE49-F238E27FC236}">
                <a16:creationId xmlns:a16="http://schemas.microsoft.com/office/drawing/2014/main" id="{60A9AD1F-1EBE-41B8-932B-8212698BF12F}"/>
              </a:ext>
            </a:extLst>
          </p:cNvPr>
          <p:cNvSpPr/>
          <p:nvPr/>
        </p:nvSpPr>
        <p:spPr>
          <a:xfrm>
            <a:off x="10900510" y="6127890"/>
            <a:ext cx="61696" cy="6169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Conector recto de flecha 13">
            <a:extLst>
              <a:ext uri="{FF2B5EF4-FFF2-40B4-BE49-F238E27FC236}">
                <a16:creationId xmlns:a16="http://schemas.microsoft.com/office/drawing/2014/main" id="{26B208A1-E310-4B3B-9E5D-B5881F8E19CF}"/>
              </a:ext>
            </a:extLst>
          </p:cNvPr>
          <p:cNvCxnSpPr>
            <a:cxnSpLocks/>
            <a:stCxn id="90" idx="6"/>
            <a:endCxn id="91" idx="2"/>
          </p:cNvCxnSpPr>
          <p:nvPr/>
        </p:nvCxnSpPr>
        <p:spPr>
          <a:xfrm flipV="1">
            <a:off x="7663138" y="5999988"/>
            <a:ext cx="868579" cy="15875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de flecha 13">
            <a:extLst>
              <a:ext uri="{FF2B5EF4-FFF2-40B4-BE49-F238E27FC236}">
                <a16:creationId xmlns:a16="http://schemas.microsoft.com/office/drawing/2014/main" id="{8E466829-B8F8-47A1-8BC6-5F2BBC9EC34D}"/>
              </a:ext>
            </a:extLst>
          </p:cNvPr>
          <p:cNvCxnSpPr>
            <a:cxnSpLocks/>
            <a:stCxn id="91" idx="6"/>
          </p:cNvCxnSpPr>
          <p:nvPr/>
        </p:nvCxnSpPr>
        <p:spPr>
          <a:xfrm flipV="1">
            <a:off x="8593413" y="5812631"/>
            <a:ext cx="1126548" cy="18735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de flecha 13">
            <a:extLst>
              <a:ext uri="{FF2B5EF4-FFF2-40B4-BE49-F238E27FC236}">
                <a16:creationId xmlns:a16="http://schemas.microsoft.com/office/drawing/2014/main" id="{22A60332-B4C6-4ED6-9D8F-B70FAD540E7C}"/>
              </a:ext>
            </a:extLst>
          </p:cNvPr>
          <p:cNvCxnSpPr>
            <a:cxnSpLocks/>
            <a:stCxn id="92" idx="5"/>
            <a:endCxn id="93" idx="2"/>
          </p:cNvCxnSpPr>
          <p:nvPr/>
        </p:nvCxnSpPr>
        <p:spPr>
          <a:xfrm flipV="1">
            <a:off x="9842873" y="5684636"/>
            <a:ext cx="1057637" cy="15376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de flecha 13">
            <a:extLst>
              <a:ext uri="{FF2B5EF4-FFF2-40B4-BE49-F238E27FC236}">
                <a16:creationId xmlns:a16="http://schemas.microsoft.com/office/drawing/2014/main" id="{83B9F743-F716-4C3C-9A7B-33EC387E00A9}"/>
              </a:ext>
            </a:extLst>
          </p:cNvPr>
          <p:cNvCxnSpPr>
            <a:cxnSpLocks/>
            <a:stCxn id="94" idx="3"/>
            <a:endCxn id="95" idx="6"/>
          </p:cNvCxnSpPr>
          <p:nvPr/>
        </p:nvCxnSpPr>
        <p:spPr>
          <a:xfrm flipH="1">
            <a:off x="10962206" y="5737297"/>
            <a:ext cx="595086" cy="42144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Elipse 14">
            <a:extLst>
              <a:ext uri="{FF2B5EF4-FFF2-40B4-BE49-F238E27FC236}">
                <a16:creationId xmlns:a16="http://schemas.microsoft.com/office/drawing/2014/main" id="{9C5A7835-1DE8-46D4-A4E7-B3B6B225E86D}"/>
              </a:ext>
            </a:extLst>
          </p:cNvPr>
          <p:cNvSpPr/>
          <p:nvPr/>
        </p:nvSpPr>
        <p:spPr>
          <a:xfrm>
            <a:off x="9719961" y="5715484"/>
            <a:ext cx="144000" cy="144000"/>
          </a:xfrm>
          <a:prstGeom prst="ellipse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Conector: curvado 15">
            <a:extLst>
              <a:ext uri="{FF2B5EF4-FFF2-40B4-BE49-F238E27FC236}">
                <a16:creationId xmlns:a16="http://schemas.microsoft.com/office/drawing/2014/main" id="{D2446448-7955-4646-BDEF-7B3FD3EB64CF}"/>
              </a:ext>
            </a:extLst>
          </p:cNvPr>
          <p:cNvCxnSpPr>
            <a:cxnSpLocks/>
            <a:stCxn id="93" idx="7"/>
            <a:endCxn id="94" idx="0"/>
          </p:cNvCxnSpPr>
          <p:nvPr/>
        </p:nvCxnSpPr>
        <p:spPr>
          <a:xfrm rot="16200000" flipH="1">
            <a:off x="11255231" y="5360762"/>
            <a:ext cx="21813" cy="625934"/>
          </a:xfrm>
          <a:prstGeom prst="curvedConnector3">
            <a:avLst>
              <a:gd name="adj1" fmla="val -270660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Elipse 14">
            <a:extLst>
              <a:ext uri="{FF2B5EF4-FFF2-40B4-BE49-F238E27FC236}">
                <a16:creationId xmlns:a16="http://schemas.microsoft.com/office/drawing/2014/main" id="{C3A847ED-4BC6-4C62-8D29-C7F110625AF5}"/>
              </a:ext>
            </a:extLst>
          </p:cNvPr>
          <p:cNvSpPr/>
          <p:nvPr/>
        </p:nvSpPr>
        <p:spPr>
          <a:xfrm>
            <a:off x="6332784" y="1543793"/>
            <a:ext cx="144000" cy="144000"/>
          </a:xfrm>
          <a:prstGeom prst="ellipse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58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17335</TotalTime>
  <Words>179</Words>
  <Application>Microsoft Office PowerPoint</Application>
  <PresentationFormat>Panorámica</PresentationFormat>
  <Paragraphs>65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Thiago Leoncino</dc:creator>
  <cp:lastModifiedBy>Thiago Leoncino</cp:lastModifiedBy>
  <cp:revision>1892</cp:revision>
  <dcterms:created xsi:type="dcterms:W3CDTF">2021-12-29T00:04:17Z</dcterms:created>
  <dcterms:modified xsi:type="dcterms:W3CDTF">2024-12-08T23:54:39Z</dcterms:modified>
</cp:coreProperties>
</file>

<file path=docProps/thumbnail.jpeg>
</file>